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0" r:id="rId3"/>
    <p:sldMasterId id="2147483683" r:id="rId4"/>
    <p:sldMasterId id="2147483693" r:id="rId5"/>
  </p:sldMasterIdLst>
  <p:sldIdLst>
    <p:sldId id="278" r:id="rId6"/>
    <p:sldId id="795" r:id="rId7"/>
    <p:sldId id="267" r:id="rId8"/>
    <p:sldId id="720" r:id="rId9"/>
    <p:sldId id="804" r:id="rId10"/>
    <p:sldId id="805" r:id="rId11"/>
    <p:sldId id="385" r:id="rId12"/>
    <p:sldId id="72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41" d="100"/>
          <a:sy n="41" d="100"/>
        </p:scale>
        <p:origin x="664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3C4C2-0481-4A4B-A803-74D46C6C1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320" y="1122363"/>
            <a:ext cx="10139680" cy="165576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91A371-AB9F-A74F-9FAB-9340281BC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320" y="323691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180" indent="0" algn="ctr">
              <a:buNone/>
              <a:defRPr sz="2000"/>
            </a:lvl2pPr>
            <a:lvl3pPr marL="914360" indent="0" algn="ctr">
              <a:buNone/>
              <a:defRPr sz="1800"/>
            </a:lvl3pPr>
            <a:lvl4pPr marL="1371540" indent="0" algn="ctr">
              <a:buNone/>
              <a:defRPr sz="1600"/>
            </a:lvl4pPr>
            <a:lvl5pPr marL="1828720" indent="0" algn="ctr">
              <a:buNone/>
              <a:defRPr sz="1600"/>
            </a:lvl5pPr>
            <a:lvl6pPr marL="2285900" indent="0" algn="ctr">
              <a:buNone/>
              <a:defRPr sz="1600"/>
            </a:lvl6pPr>
            <a:lvl7pPr marL="2743080" indent="0" algn="ctr">
              <a:buNone/>
              <a:defRPr sz="1600"/>
            </a:lvl7pPr>
            <a:lvl8pPr marL="3200260" indent="0" algn="ctr">
              <a:buNone/>
              <a:defRPr sz="1600"/>
            </a:lvl8pPr>
            <a:lvl9pPr marL="365744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05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40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72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0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0" indent="0">
              <a:buNone/>
              <a:defRPr sz="2000" b="1"/>
            </a:lvl2pPr>
            <a:lvl3pPr marL="914360" indent="0">
              <a:buNone/>
              <a:defRPr sz="1800" b="1"/>
            </a:lvl3pPr>
            <a:lvl4pPr marL="1371540" indent="0">
              <a:buNone/>
              <a:defRPr sz="1600" b="1"/>
            </a:lvl4pPr>
            <a:lvl5pPr marL="1828720" indent="0">
              <a:buNone/>
              <a:defRPr sz="1600" b="1"/>
            </a:lvl5pPr>
            <a:lvl6pPr marL="2285900" indent="0">
              <a:buNone/>
              <a:defRPr sz="1600" b="1"/>
            </a:lvl6pPr>
            <a:lvl7pPr marL="2743080" indent="0">
              <a:buNone/>
              <a:defRPr sz="1600" b="1"/>
            </a:lvl7pPr>
            <a:lvl8pPr marL="3200260" indent="0">
              <a:buNone/>
              <a:defRPr sz="1600" b="1"/>
            </a:lvl8pPr>
            <a:lvl9pPr marL="365744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0" indent="0">
              <a:buNone/>
              <a:defRPr sz="2000" b="1"/>
            </a:lvl2pPr>
            <a:lvl3pPr marL="914360" indent="0">
              <a:buNone/>
              <a:defRPr sz="1800" b="1"/>
            </a:lvl3pPr>
            <a:lvl4pPr marL="1371540" indent="0">
              <a:buNone/>
              <a:defRPr sz="1600" b="1"/>
            </a:lvl4pPr>
            <a:lvl5pPr marL="1828720" indent="0">
              <a:buNone/>
              <a:defRPr sz="1600" b="1"/>
            </a:lvl5pPr>
            <a:lvl6pPr marL="2285900" indent="0">
              <a:buNone/>
              <a:defRPr sz="1600" b="1"/>
            </a:lvl6pPr>
            <a:lvl7pPr marL="2743080" indent="0">
              <a:buNone/>
              <a:defRPr sz="1600" b="1"/>
            </a:lvl7pPr>
            <a:lvl8pPr marL="3200260" indent="0">
              <a:buNone/>
              <a:defRPr sz="1600" b="1"/>
            </a:lvl8pPr>
            <a:lvl9pPr marL="365744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01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32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23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0" indent="0">
              <a:buNone/>
              <a:defRPr sz="1400"/>
            </a:lvl2pPr>
            <a:lvl3pPr marL="914360" indent="0">
              <a:buNone/>
              <a:defRPr sz="1200"/>
            </a:lvl3pPr>
            <a:lvl4pPr marL="1371540" indent="0">
              <a:buNone/>
              <a:defRPr sz="1000"/>
            </a:lvl4pPr>
            <a:lvl5pPr marL="1828720" indent="0">
              <a:buNone/>
              <a:defRPr sz="1000"/>
            </a:lvl5pPr>
            <a:lvl6pPr marL="2285900" indent="0">
              <a:buNone/>
              <a:defRPr sz="1000"/>
            </a:lvl6pPr>
            <a:lvl7pPr marL="2743080" indent="0">
              <a:buNone/>
              <a:defRPr sz="1000"/>
            </a:lvl7pPr>
            <a:lvl8pPr marL="3200260" indent="0">
              <a:buNone/>
              <a:defRPr sz="1000"/>
            </a:lvl8pPr>
            <a:lvl9pPr marL="365744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33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0" indent="0">
              <a:buNone/>
              <a:defRPr sz="2800"/>
            </a:lvl2pPr>
            <a:lvl3pPr marL="914360" indent="0">
              <a:buNone/>
              <a:defRPr sz="2400"/>
            </a:lvl3pPr>
            <a:lvl4pPr marL="1371540" indent="0">
              <a:buNone/>
              <a:defRPr sz="2000"/>
            </a:lvl4pPr>
            <a:lvl5pPr marL="1828720" indent="0">
              <a:buNone/>
              <a:defRPr sz="2000"/>
            </a:lvl5pPr>
            <a:lvl6pPr marL="2285900" indent="0">
              <a:buNone/>
              <a:defRPr sz="2000"/>
            </a:lvl6pPr>
            <a:lvl7pPr marL="2743080" indent="0">
              <a:buNone/>
              <a:defRPr sz="2000"/>
            </a:lvl7pPr>
            <a:lvl8pPr marL="3200260" indent="0">
              <a:buNone/>
              <a:defRPr sz="2000"/>
            </a:lvl8pPr>
            <a:lvl9pPr marL="365744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0" indent="0">
              <a:buNone/>
              <a:defRPr sz="1400"/>
            </a:lvl2pPr>
            <a:lvl3pPr marL="914360" indent="0">
              <a:buNone/>
              <a:defRPr sz="1200"/>
            </a:lvl3pPr>
            <a:lvl4pPr marL="1371540" indent="0">
              <a:buNone/>
              <a:defRPr sz="1000"/>
            </a:lvl4pPr>
            <a:lvl5pPr marL="1828720" indent="0">
              <a:buNone/>
              <a:defRPr sz="1000"/>
            </a:lvl5pPr>
            <a:lvl6pPr marL="2285900" indent="0">
              <a:buNone/>
              <a:defRPr sz="1000"/>
            </a:lvl6pPr>
            <a:lvl7pPr marL="2743080" indent="0">
              <a:buNone/>
              <a:defRPr sz="1000"/>
            </a:lvl7pPr>
            <a:lvl8pPr marL="3200260" indent="0">
              <a:buNone/>
              <a:defRPr sz="1000"/>
            </a:lvl8pPr>
            <a:lvl9pPr marL="365744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19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74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02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FF26D-B3A9-46D4-931B-8EFE37557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E325F-2BAC-4436-99D4-2C32F9AEE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96FB2-56DA-4A50-A07A-26D393B72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5A56-EFB4-479E-83F4-74A67594BDED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F2845-8487-4386-84F4-21165D36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F5266-D8E0-4BB9-B4A0-09581ABA1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B25C0-C7F8-4358-A72B-965926F0A9A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WT_Logo_Avon-below.jpg">
            <a:extLst>
              <a:ext uri="{FF2B5EF4-FFF2-40B4-BE49-F238E27FC236}">
                <a16:creationId xmlns:a16="http://schemas.microsoft.com/office/drawing/2014/main" id="{985E2277-BC30-41CF-A701-9F6A53FC6D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9122" y="157919"/>
            <a:ext cx="899160" cy="13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84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432" y="1945176"/>
            <a:ext cx="11218985" cy="1035416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1896" y="3164744"/>
            <a:ext cx="9567333" cy="58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Presentation date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561895" y="3842853"/>
            <a:ext cx="9590616" cy="60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3A77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name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375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E23DA-BD35-5842-8CB9-C69A788CE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74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1AAFF7-B899-A44E-938F-884F219ED7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50"/>
            </a:lvl1pPr>
            <a:lvl2pPr marL="371464" indent="0" algn="ctr">
              <a:buNone/>
              <a:defRPr sz="1625"/>
            </a:lvl2pPr>
            <a:lvl3pPr marL="742929" indent="0" algn="ctr">
              <a:buNone/>
              <a:defRPr sz="1463"/>
            </a:lvl3pPr>
            <a:lvl4pPr marL="1114392" indent="0" algn="ctr">
              <a:buNone/>
              <a:defRPr sz="1301"/>
            </a:lvl4pPr>
            <a:lvl5pPr marL="1485857" indent="0" algn="ctr">
              <a:buNone/>
              <a:defRPr sz="1301"/>
            </a:lvl5pPr>
            <a:lvl6pPr marL="1857319" indent="0" algn="ctr">
              <a:buNone/>
              <a:defRPr sz="1301"/>
            </a:lvl6pPr>
            <a:lvl7pPr marL="2228785" indent="0" algn="ctr">
              <a:buNone/>
              <a:defRPr sz="1301"/>
            </a:lvl7pPr>
            <a:lvl8pPr marL="2600250" indent="0" algn="ctr">
              <a:buNone/>
              <a:defRPr sz="1301"/>
            </a:lvl8pPr>
            <a:lvl9pPr marL="2971714" indent="0" algn="ctr">
              <a:buNone/>
              <a:defRPr sz="1301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11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39AC-F8FE-4A4F-9D9E-8B01D5A3A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5" y="140121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7493"/>
                </a:solidFill>
                <a:latin typeface="Adelle PE" panose="02000503060000020004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A93C1-8DD7-7344-B224-0C2865A0A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5" y="2854963"/>
            <a:ext cx="10515600" cy="33220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1377C-1565-7845-B13F-D1BFEAB4F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1361445"/>
            <a:ext cx="10864850" cy="2174240"/>
          </a:xfrm>
          <a:prstGeom prst="rect">
            <a:avLst/>
          </a:prstGeom>
        </p:spPr>
        <p:txBody>
          <a:bodyPr anchor="b"/>
          <a:lstStyle>
            <a:lvl1pPr>
              <a:defRPr sz="4874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C57C1-45A2-164C-AEE6-C08CA1C5B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1" y="3759204"/>
            <a:ext cx="10864850" cy="233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6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2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392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4pPr>
            <a:lvl5pPr marL="1485857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5pPr>
            <a:lvl6pPr marL="1857319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6pPr>
            <a:lvl7pPr marL="2228785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7pPr>
            <a:lvl8pPr marL="2600250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8pPr>
            <a:lvl9pPr marL="2971714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469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1377C-1565-7845-B13F-D1BFEAB4F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1158246"/>
            <a:ext cx="10864850" cy="934719"/>
          </a:xfrm>
          <a:prstGeom prst="rect">
            <a:avLst/>
          </a:prstGeom>
        </p:spPr>
        <p:txBody>
          <a:bodyPr anchor="b"/>
          <a:lstStyle>
            <a:lvl1pPr algn="ctr">
              <a:defRPr sz="39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C57C1-45A2-164C-AEE6-C08CA1C5B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1" y="5577846"/>
            <a:ext cx="10864850" cy="5118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1">
                <a:solidFill>
                  <a:schemeClr val="tx1"/>
                </a:solidFill>
              </a:defRPr>
            </a:lvl1pPr>
            <a:lvl2pPr marL="37146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2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392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4pPr>
            <a:lvl5pPr marL="1485857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5pPr>
            <a:lvl6pPr marL="1857319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6pPr>
            <a:lvl7pPr marL="2228785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7pPr>
            <a:lvl8pPr marL="2600250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8pPr>
            <a:lvl9pPr marL="2971714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470342-62E7-E343-9B05-8377A59E3F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43856" y="2092962"/>
            <a:ext cx="3403600" cy="340360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3A304C-2339-7543-B77B-B742E29D84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94207" y="2092962"/>
            <a:ext cx="3403600" cy="3403600"/>
          </a:xfrm>
          <a:prstGeom prst="rect">
            <a:avLst/>
          </a:prstGeom>
        </p:spPr>
      </p:pic>
      <p:pic>
        <p:nvPicPr>
          <p:cNvPr id="9" name="Picture 8" descr="A picture containing clock, device&#10;&#10;Description automatically generated">
            <a:extLst>
              <a:ext uri="{FF2B5EF4-FFF2-40B4-BE49-F238E27FC236}">
                <a16:creationId xmlns:a16="http://schemas.microsoft.com/office/drawing/2014/main" id="{6F42D1A4-D712-1B4A-8CAF-C94B5BBB75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552" y="2092960"/>
            <a:ext cx="3403598" cy="3403599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05ACCFC-31EC-E643-A776-B50D549E8AB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470407" y="3108964"/>
            <a:ext cx="3220720" cy="5283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50">
                <a:solidFill>
                  <a:schemeClr val="bg1"/>
                </a:solidFill>
              </a:defRPr>
            </a:lvl1pPr>
            <a:lvl2pPr marL="37146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2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392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4pPr>
            <a:lvl5pPr marL="1485857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5pPr>
            <a:lvl6pPr marL="1857319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6pPr>
            <a:lvl7pPr marL="2228785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7pPr>
            <a:lvl8pPr marL="2600250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8pPr>
            <a:lvl9pPr marL="2971714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77E99B5-2E28-F841-8272-9D328FDF827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934727" y="3108964"/>
            <a:ext cx="3220720" cy="5283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50">
                <a:solidFill>
                  <a:schemeClr val="bg1"/>
                </a:solidFill>
              </a:defRPr>
            </a:lvl1pPr>
            <a:lvl2pPr marL="37146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2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392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4pPr>
            <a:lvl5pPr marL="1485857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5pPr>
            <a:lvl6pPr marL="1857319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6pPr>
            <a:lvl7pPr marL="2228785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7pPr>
            <a:lvl8pPr marL="2600250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8pPr>
            <a:lvl9pPr marL="2971714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86CCB69-63C5-5543-9B1E-2E168FDBDF1F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006087" y="3108964"/>
            <a:ext cx="3220720" cy="5283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50">
                <a:solidFill>
                  <a:schemeClr val="bg1"/>
                </a:solidFill>
              </a:defRPr>
            </a:lvl1pPr>
            <a:lvl2pPr marL="37146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2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392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4pPr>
            <a:lvl5pPr marL="1485857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5pPr>
            <a:lvl6pPr marL="1857319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6pPr>
            <a:lvl7pPr marL="2228785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7pPr>
            <a:lvl8pPr marL="2600250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8pPr>
            <a:lvl9pPr marL="2971714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DCFDD9C-C822-4D40-A43D-20A73923BEC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70407" y="3820162"/>
            <a:ext cx="3220720" cy="751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1">
                <a:solidFill>
                  <a:schemeClr val="bg1"/>
                </a:solidFill>
              </a:defRPr>
            </a:lvl1pPr>
            <a:lvl2pPr marL="37146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2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392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4pPr>
            <a:lvl5pPr marL="1485857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5pPr>
            <a:lvl6pPr marL="1857319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6pPr>
            <a:lvl7pPr marL="2228785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7pPr>
            <a:lvl8pPr marL="2600250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8pPr>
            <a:lvl9pPr marL="2971714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71583EC-B0A4-3448-A963-470CDD4E575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24566" y="3820163"/>
            <a:ext cx="3220720" cy="751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1">
                <a:solidFill>
                  <a:schemeClr val="bg1"/>
                </a:solidFill>
              </a:defRPr>
            </a:lvl1pPr>
            <a:lvl2pPr marL="37146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2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392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4pPr>
            <a:lvl5pPr marL="1485857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5pPr>
            <a:lvl6pPr marL="1857319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6pPr>
            <a:lvl7pPr marL="2228785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7pPr>
            <a:lvl8pPr marL="2600250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8pPr>
            <a:lvl9pPr marL="2971714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B85B2AC-C47A-8046-BB38-9D859993EAE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016246" y="3820159"/>
            <a:ext cx="3220720" cy="8331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1">
                <a:solidFill>
                  <a:schemeClr val="bg1"/>
                </a:solidFill>
              </a:defRPr>
            </a:lvl1pPr>
            <a:lvl2pPr marL="37146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2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392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4pPr>
            <a:lvl5pPr marL="1485857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5pPr>
            <a:lvl6pPr marL="1857319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6pPr>
            <a:lvl7pPr marL="2228785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7pPr>
            <a:lvl8pPr marL="2600250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8pPr>
            <a:lvl9pPr marL="2971714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279172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F95C2-5545-7640-B8C4-C3EBD0107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5" y="140121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F3E4F-1196-EC45-89DF-F633AC34DA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1" y="2306323"/>
            <a:ext cx="5181600" cy="3870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65DBE-B2E0-2744-8F7C-C078620B4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306320"/>
            <a:ext cx="5181600" cy="3870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13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825E1-7CE7-8940-A310-4311BDD6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3" y="365127"/>
            <a:ext cx="10872788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0A40C-457F-1540-A96F-77B9DBBEF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8" y="1681164"/>
            <a:ext cx="551497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50" b="1"/>
            </a:lvl1pPr>
            <a:lvl2pPr marL="371464" indent="0">
              <a:buNone/>
              <a:defRPr sz="1625" b="1"/>
            </a:lvl2pPr>
            <a:lvl3pPr marL="742929" indent="0">
              <a:buNone/>
              <a:defRPr sz="1463" b="1"/>
            </a:lvl3pPr>
            <a:lvl4pPr marL="1114392" indent="0">
              <a:buNone/>
              <a:defRPr sz="1301" b="1"/>
            </a:lvl4pPr>
            <a:lvl5pPr marL="1485857" indent="0">
              <a:buNone/>
              <a:defRPr sz="1301" b="1"/>
            </a:lvl5pPr>
            <a:lvl6pPr marL="1857319" indent="0">
              <a:buNone/>
              <a:defRPr sz="1301" b="1"/>
            </a:lvl6pPr>
            <a:lvl7pPr marL="2228785" indent="0">
              <a:buNone/>
              <a:defRPr sz="1301" b="1"/>
            </a:lvl7pPr>
            <a:lvl8pPr marL="2600250" indent="0">
              <a:buNone/>
              <a:defRPr sz="1301" b="1"/>
            </a:lvl8pPr>
            <a:lvl9pPr marL="2971714" indent="0">
              <a:buNone/>
              <a:defRPr sz="1301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980AE5-8EE8-9642-ABBF-24026D454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2608" y="2733043"/>
            <a:ext cx="5514975" cy="34566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C107EF-E853-1E4D-BB7A-2A934E01B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5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50" b="1"/>
            </a:lvl1pPr>
            <a:lvl2pPr marL="371464" indent="0">
              <a:buNone/>
              <a:defRPr sz="1625" b="1"/>
            </a:lvl2pPr>
            <a:lvl3pPr marL="742929" indent="0">
              <a:buNone/>
              <a:defRPr sz="1463" b="1"/>
            </a:lvl3pPr>
            <a:lvl4pPr marL="1114392" indent="0">
              <a:buNone/>
              <a:defRPr sz="1301" b="1"/>
            </a:lvl4pPr>
            <a:lvl5pPr marL="1485857" indent="0">
              <a:buNone/>
              <a:defRPr sz="1301" b="1"/>
            </a:lvl5pPr>
            <a:lvl6pPr marL="1857319" indent="0">
              <a:buNone/>
              <a:defRPr sz="1301" b="1"/>
            </a:lvl6pPr>
            <a:lvl7pPr marL="2228785" indent="0">
              <a:buNone/>
              <a:defRPr sz="1301" b="1"/>
            </a:lvl7pPr>
            <a:lvl8pPr marL="2600250" indent="0">
              <a:buNone/>
              <a:defRPr sz="1301" b="1"/>
            </a:lvl8pPr>
            <a:lvl9pPr marL="2971714" indent="0">
              <a:buNone/>
              <a:defRPr sz="1301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77B35-C327-0149-A683-8FC24630F0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5" y="2733040"/>
            <a:ext cx="5183188" cy="3456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54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8D676-D89A-9D45-92F8-69F6D5C4B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5" y="140121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14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69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07531-6151-7240-8FE8-18D05CEA0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260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D6233-C088-C640-AC26-3287715DE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4" y="2049462"/>
            <a:ext cx="6172201" cy="3811588"/>
          </a:xfrm>
          <a:prstGeom prst="rect">
            <a:avLst/>
          </a:prstGeom>
        </p:spPr>
        <p:txBody>
          <a:bodyPr/>
          <a:lstStyle>
            <a:lvl1pPr>
              <a:defRPr sz="2601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EC3C8-0C31-464F-A34C-02890134D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1"/>
            </a:lvl1pPr>
            <a:lvl2pPr marL="371464" indent="0">
              <a:buNone/>
              <a:defRPr sz="1138"/>
            </a:lvl2pPr>
            <a:lvl3pPr marL="742929" indent="0">
              <a:buNone/>
              <a:defRPr sz="974"/>
            </a:lvl3pPr>
            <a:lvl4pPr marL="1114392" indent="0">
              <a:buNone/>
              <a:defRPr sz="812"/>
            </a:lvl4pPr>
            <a:lvl5pPr marL="1485857" indent="0">
              <a:buNone/>
              <a:defRPr sz="812"/>
            </a:lvl5pPr>
            <a:lvl6pPr marL="1857319" indent="0">
              <a:buNone/>
              <a:defRPr sz="812"/>
            </a:lvl6pPr>
            <a:lvl7pPr marL="2228785" indent="0">
              <a:buNone/>
              <a:defRPr sz="812"/>
            </a:lvl7pPr>
            <a:lvl8pPr marL="2600250" indent="0">
              <a:buNone/>
              <a:defRPr sz="812"/>
            </a:lvl8pPr>
            <a:lvl9pPr marL="2971714" indent="0">
              <a:buNone/>
              <a:defRPr sz="81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5495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C8DE297-029D-CD4D-AB66-D2ACB09524D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596392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0" indent="0">
              <a:buNone/>
              <a:defRPr sz="2800"/>
            </a:lvl2pPr>
            <a:lvl3pPr marL="914360" indent="0">
              <a:buNone/>
              <a:defRPr sz="2400"/>
            </a:lvl3pPr>
            <a:lvl4pPr marL="1371540" indent="0">
              <a:buNone/>
              <a:defRPr sz="2000"/>
            </a:lvl4pPr>
            <a:lvl5pPr marL="1828720" indent="0">
              <a:buNone/>
              <a:defRPr sz="2000"/>
            </a:lvl5pPr>
            <a:lvl6pPr marL="2285900" indent="0">
              <a:buNone/>
              <a:defRPr sz="2000"/>
            </a:lvl6pPr>
            <a:lvl7pPr marL="2743080" indent="0">
              <a:buNone/>
              <a:defRPr sz="2000"/>
            </a:lvl7pPr>
            <a:lvl8pPr marL="3200260" indent="0">
              <a:buNone/>
              <a:defRPr sz="2000"/>
            </a:lvl8pPr>
            <a:lvl9pPr marL="365744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598238-474F-274F-A327-E5C4BD7E7B61}"/>
              </a:ext>
            </a:extLst>
          </p:cNvPr>
          <p:cNvSpPr/>
          <p:nvPr userDrawn="1"/>
        </p:nvSpPr>
        <p:spPr>
          <a:xfrm>
            <a:off x="6096000" y="0"/>
            <a:ext cx="6096000" cy="6258560"/>
          </a:xfrm>
          <a:prstGeom prst="rect">
            <a:avLst/>
          </a:prstGeom>
          <a:solidFill>
            <a:srgbClr val="007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4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F2FDD6-567E-9D47-B108-5C11C53BE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920" y="1325563"/>
            <a:ext cx="5257800" cy="1117600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delle PE" panose="02000503060000020004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10CC5-8E9D-E543-BD66-31346B6A8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1920" y="2722880"/>
            <a:ext cx="5257800" cy="3454083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Adelle PE" panose="02000503060000020004" pitchFamily="2" charset="77"/>
              </a:defRPr>
            </a:lvl1pPr>
            <a:lvl2pPr>
              <a:defRPr b="0" i="0">
                <a:solidFill>
                  <a:schemeClr val="bg1"/>
                </a:solidFill>
                <a:latin typeface="Univers" panose="020B0503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Univers" panose="020B0503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Univers" panose="020B0503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Univers" panose="020B0503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765AA6-99EB-1147-994C-FA237B10F7E7}"/>
              </a:ext>
            </a:extLst>
          </p:cNvPr>
          <p:cNvSpPr txBox="1"/>
          <p:nvPr userDrawn="1"/>
        </p:nvSpPr>
        <p:spPr>
          <a:xfrm>
            <a:off x="6868160" y="6370320"/>
            <a:ext cx="4861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i="0" kern="1200">
                <a:solidFill>
                  <a:schemeClr val="bg1"/>
                </a:solidFill>
                <a:effectLst/>
                <a:latin typeface="Adelle PE" panose="02000503060000020004" pitchFamily="2" charset="77"/>
                <a:ea typeface="+mn-ea"/>
                <a:cs typeface="+mn-cs"/>
              </a:rPr>
              <a:t>For a wilder Hampshire &amp; Isle of Wight</a:t>
            </a:r>
            <a:endParaRPr lang="en-GB" sz="1400" b="1" i="0" kern="1200">
              <a:solidFill>
                <a:schemeClr val="bg1"/>
              </a:solidFill>
              <a:effectLst/>
              <a:latin typeface="Adelle PE" panose="02000503060000020004" pitchFamily="2" charset="77"/>
              <a:ea typeface="+mn-ea"/>
              <a:cs typeface="+mn-cs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3DB6285-551C-7E4A-8CE8-936E9650E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8042" y="452119"/>
            <a:ext cx="1951678" cy="61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46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1FD9F-27E0-2646-B9BF-E38F09CFB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CE2AA-673F-9646-B18A-A41D5FEE78A5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72B0F-F4A7-5644-9972-5A47C0BF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B3095-34A6-7D4B-A87B-422CECE89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8969B-674B-CF4B-BB9B-D8EB7A2D7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39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DE49E-AF51-49A3-9A7B-CB4C5F7C9B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3726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4DB85-6B1F-4340-A55C-FCE089628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920" y="665163"/>
            <a:ext cx="707136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Adelle PE" panose="02000503060000020004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699CD-D352-304C-91BB-F3CAB423B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920" y="3337878"/>
            <a:ext cx="58928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Adelle PE" panose="02000503060000020004" pitchFamily="2" charset="77"/>
              </a:defRPr>
            </a:lvl1pPr>
            <a:lvl2pPr marL="457180" indent="0" algn="ctr">
              <a:buNone/>
              <a:defRPr sz="2000"/>
            </a:lvl2pPr>
            <a:lvl3pPr marL="914360" indent="0" algn="ctr">
              <a:buNone/>
              <a:defRPr sz="1800"/>
            </a:lvl3pPr>
            <a:lvl4pPr marL="1371540" indent="0" algn="ctr">
              <a:buNone/>
              <a:defRPr sz="1600"/>
            </a:lvl4pPr>
            <a:lvl5pPr marL="1828720" indent="0" algn="ctr">
              <a:buNone/>
              <a:defRPr sz="1600"/>
            </a:lvl5pPr>
            <a:lvl6pPr marL="2285900" indent="0" algn="ctr">
              <a:buNone/>
              <a:defRPr sz="1600"/>
            </a:lvl6pPr>
            <a:lvl7pPr marL="2743080" indent="0" algn="ctr">
              <a:buNone/>
              <a:defRPr sz="1600"/>
            </a:lvl7pPr>
            <a:lvl8pPr marL="3200260" indent="0" algn="ctr">
              <a:buNone/>
              <a:defRPr sz="1600"/>
            </a:lvl8pPr>
            <a:lvl9pPr marL="365744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52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30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C8DE297-029D-CD4D-AB66-D2ACB09524D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1"/>
            <a:ext cx="2611120" cy="2367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0" indent="0">
              <a:buNone/>
              <a:defRPr sz="2800"/>
            </a:lvl2pPr>
            <a:lvl3pPr marL="914360" indent="0">
              <a:buNone/>
              <a:defRPr sz="2400"/>
            </a:lvl3pPr>
            <a:lvl4pPr marL="1371540" indent="0">
              <a:buNone/>
              <a:defRPr sz="2000"/>
            </a:lvl4pPr>
            <a:lvl5pPr marL="1828720" indent="0">
              <a:buNone/>
              <a:defRPr sz="2000"/>
            </a:lvl5pPr>
            <a:lvl6pPr marL="2285900" indent="0">
              <a:buNone/>
              <a:defRPr sz="2000"/>
            </a:lvl6pPr>
            <a:lvl7pPr marL="2743080" indent="0">
              <a:buNone/>
              <a:defRPr sz="2000"/>
            </a:lvl7pPr>
            <a:lvl8pPr marL="3200260" indent="0">
              <a:buNone/>
              <a:defRPr sz="2000"/>
            </a:lvl8pPr>
            <a:lvl9pPr marL="365744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598238-474F-274F-A327-E5C4BD7E7B61}"/>
              </a:ext>
            </a:extLst>
          </p:cNvPr>
          <p:cNvSpPr/>
          <p:nvPr userDrawn="1"/>
        </p:nvSpPr>
        <p:spPr>
          <a:xfrm>
            <a:off x="6096000" y="0"/>
            <a:ext cx="6096000" cy="6258560"/>
          </a:xfrm>
          <a:prstGeom prst="rect">
            <a:avLst/>
          </a:prstGeom>
          <a:solidFill>
            <a:srgbClr val="007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4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F2FDD6-567E-9D47-B108-5C11C53BE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920" y="1325563"/>
            <a:ext cx="5257800" cy="1117600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delle PE" panose="02000503060000020004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10CC5-8E9D-E543-BD66-31346B6A8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1920" y="2722880"/>
            <a:ext cx="5257800" cy="3454083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chemeClr val="bg1"/>
                </a:solidFill>
                <a:latin typeface="Adelle PE" panose="02000503060000020004" pitchFamily="2" charset="77"/>
              </a:defRPr>
            </a:lvl1pPr>
            <a:lvl2pPr>
              <a:defRPr b="0" i="0">
                <a:solidFill>
                  <a:schemeClr val="bg1"/>
                </a:solidFill>
                <a:latin typeface="Univers" panose="020B0503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Univers" panose="020B0503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Univers" panose="020B0503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Univers" panose="020B0503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765AA6-99EB-1147-994C-FA237B10F7E7}"/>
              </a:ext>
            </a:extLst>
          </p:cNvPr>
          <p:cNvSpPr txBox="1"/>
          <p:nvPr userDrawn="1"/>
        </p:nvSpPr>
        <p:spPr>
          <a:xfrm>
            <a:off x="6380480" y="6370320"/>
            <a:ext cx="5349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i="0" kern="1200">
                <a:solidFill>
                  <a:schemeClr val="bg1"/>
                </a:solidFill>
                <a:effectLst/>
                <a:latin typeface="Adelle PE" panose="02000503060000020004" pitchFamily="2" charset="77"/>
                <a:ea typeface="+mn-ea"/>
                <a:cs typeface="+mn-cs"/>
              </a:rPr>
              <a:t>For a wilder Hampshire &amp; Isle of Wight</a:t>
            </a:r>
            <a:endParaRPr lang="en-GB" sz="1400" b="1" i="0" kern="1200">
              <a:solidFill>
                <a:schemeClr val="bg1"/>
              </a:solidFill>
              <a:effectLst/>
              <a:latin typeface="Adelle PE" panose="02000503060000020004" pitchFamily="2" charset="77"/>
              <a:ea typeface="+mn-ea"/>
              <a:cs typeface="+mn-cs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3DB6285-551C-7E4A-8CE8-936E9650E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8042" y="452119"/>
            <a:ext cx="1951678" cy="611617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48A499B-E3BF-0242-8031-E1CD620C394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2443163"/>
            <a:ext cx="6009640" cy="4414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0" indent="0">
              <a:buNone/>
              <a:defRPr sz="2800"/>
            </a:lvl2pPr>
            <a:lvl3pPr marL="914360" indent="0">
              <a:buNone/>
              <a:defRPr sz="2400"/>
            </a:lvl3pPr>
            <a:lvl4pPr marL="1371540" indent="0">
              <a:buNone/>
              <a:defRPr sz="2000"/>
            </a:lvl4pPr>
            <a:lvl5pPr marL="1828720" indent="0">
              <a:buNone/>
              <a:defRPr sz="2000"/>
            </a:lvl5pPr>
            <a:lvl6pPr marL="2285900" indent="0">
              <a:buNone/>
              <a:defRPr sz="2000"/>
            </a:lvl6pPr>
            <a:lvl7pPr marL="2743080" indent="0">
              <a:buNone/>
              <a:defRPr sz="2000"/>
            </a:lvl7pPr>
            <a:lvl8pPr marL="3200260" indent="0">
              <a:buNone/>
              <a:defRPr sz="2000"/>
            </a:lvl8pPr>
            <a:lvl9pPr marL="365744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D7D29B9-5E60-EB45-A931-7CE1AC584235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2712720" y="1"/>
            <a:ext cx="3296920" cy="2367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0" indent="0">
              <a:buNone/>
              <a:defRPr sz="2800"/>
            </a:lvl2pPr>
            <a:lvl3pPr marL="914360" indent="0">
              <a:buNone/>
              <a:defRPr sz="2400"/>
            </a:lvl3pPr>
            <a:lvl4pPr marL="1371540" indent="0">
              <a:buNone/>
              <a:defRPr sz="2000"/>
            </a:lvl4pPr>
            <a:lvl5pPr marL="1828720" indent="0">
              <a:buNone/>
              <a:defRPr sz="2000"/>
            </a:lvl5pPr>
            <a:lvl6pPr marL="2285900" indent="0">
              <a:buNone/>
              <a:defRPr sz="2000"/>
            </a:lvl6pPr>
            <a:lvl7pPr marL="2743080" indent="0">
              <a:buNone/>
              <a:defRPr sz="2000"/>
            </a:lvl7pPr>
            <a:lvl8pPr marL="3200260" indent="0">
              <a:buNone/>
              <a:defRPr sz="2000"/>
            </a:lvl8pPr>
            <a:lvl9pPr marL="365744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41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81269" y="1955800"/>
            <a:ext cx="11235592" cy="980831"/>
          </a:xfrm>
          <a:prstGeom prst="rect">
            <a:avLst/>
          </a:prstGeom>
        </p:spPr>
        <p:txBody>
          <a:bodyPr/>
          <a:lstStyle>
            <a:lvl1pPr marL="0" marR="0" indent="0" algn="l" defTabSz="68577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3" marR="0" lvl="0" indent="-171443" algn="l" defTabSz="68577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Presentation title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81269" y="3161912"/>
            <a:ext cx="9559192" cy="571500"/>
          </a:xfrm>
          <a:prstGeom prst="rect">
            <a:avLst/>
          </a:prstGeom>
        </p:spPr>
        <p:txBody>
          <a:bodyPr/>
          <a:lstStyle>
            <a:lvl1pPr marL="0" marR="0" indent="0" algn="l" defTabSz="68577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3" marR="0" lvl="0" indent="-171443" algn="l" defTabSz="68577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Presentation date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81270" y="3784212"/>
            <a:ext cx="9535747" cy="571500"/>
          </a:xfrm>
          <a:prstGeom prst="rect">
            <a:avLst/>
          </a:prstGeom>
        </p:spPr>
        <p:txBody>
          <a:bodyPr/>
          <a:lstStyle>
            <a:lvl1pPr marL="0" marR="0" indent="0" algn="l" defTabSz="68577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3A77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3" marR="0" lvl="0" indent="-171443" algn="l" defTabSz="68577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1228887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23336" y="1538654"/>
            <a:ext cx="9821333" cy="3731846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insert picture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49390" y="968500"/>
            <a:ext cx="9808305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baseline="0">
                <a:solidFill>
                  <a:srgbClr val="3A77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Heading here</a:t>
            </a:r>
          </a:p>
        </p:txBody>
      </p:sp>
    </p:spTree>
    <p:extLst>
      <p:ext uri="{BB962C8B-B14F-4D97-AF65-F5344CB8AC3E}">
        <p14:creationId xmlns:p14="http://schemas.microsoft.com/office/powerpoint/2010/main" val="3097950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HIWWT INTERNAL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DE49E-AF51-49A3-9A7B-CB4C5F7C9B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670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1377C-1565-7845-B13F-D1BFEAB4F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1158243"/>
            <a:ext cx="10864851" cy="934719"/>
          </a:xfrm>
          <a:prstGeom prst="rect">
            <a:avLst/>
          </a:prstGeom>
        </p:spPr>
        <p:txBody>
          <a:bodyPr anchor="b"/>
          <a:lstStyle>
            <a:lvl1pPr algn="ctr">
              <a:defRPr sz="39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C57C1-45A2-164C-AEE6-C08CA1C5B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5577841"/>
            <a:ext cx="10864851" cy="5118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>
                <a:solidFill>
                  <a:schemeClr val="tx1"/>
                </a:solidFill>
              </a:defRPr>
            </a:lvl1pPr>
            <a:lvl2pPr marL="371480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6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1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9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7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5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3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470342-62E7-E343-9B05-8377A59E3F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43851" y="2092959"/>
            <a:ext cx="3403600" cy="340360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3A304C-2339-7543-B77B-B742E29D84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94202" y="2092958"/>
            <a:ext cx="3403600" cy="3403600"/>
          </a:xfrm>
          <a:prstGeom prst="rect">
            <a:avLst/>
          </a:prstGeom>
        </p:spPr>
      </p:pic>
      <p:pic>
        <p:nvPicPr>
          <p:cNvPr id="9" name="Picture 8" descr="A picture containing clock, device&#10;&#10;Description automatically generated">
            <a:extLst>
              <a:ext uri="{FF2B5EF4-FFF2-40B4-BE49-F238E27FC236}">
                <a16:creationId xmlns:a16="http://schemas.microsoft.com/office/drawing/2014/main" id="{6F42D1A4-D712-1B4A-8CAF-C94B5BBB75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552" y="2092958"/>
            <a:ext cx="3403599" cy="3403599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05ACCFC-31EC-E643-A776-B50D549E8AB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470401" y="3108961"/>
            <a:ext cx="3220720" cy="5283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50">
                <a:solidFill>
                  <a:schemeClr val="bg1"/>
                </a:solidFill>
              </a:defRPr>
            </a:lvl1pPr>
            <a:lvl2pPr marL="371480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6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1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9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7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5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3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77E99B5-2E28-F841-8272-9D328FDF827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934721" y="3108961"/>
            <a:ext cx="3220720" cy="5283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50">
                <a:solidFill>
                  <a:schemeClr val="bg1"/>
                </a:solidFill>
              </a:defRPr>
            </a:lvl1pPr>
            <a:lvl2pPr marL="371480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6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1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9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7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5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3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86CCB69-63C5-5543-9B1E-2E168FDBDF1F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006081" y="3108961"/>
            <a:ext cx="3220720" cy="5283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50">
                <a:solidFill>
                  <a:schemeClr val="bg1"/>
                </a:solidFill>
              </a:defRPr>
            </a:lvl1pPr>
            <a:lvl2pPr marL="371480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6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1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9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7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5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3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DCFDD9C-C822-4D40-A43D-20A73923BEC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70401" y="3820159"/>
            <a:ext cx="3220720" cy="751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>
                <a:solidFill>
                  <a:schemeClr val="bg1"/>
                </a:solidFill>
              </a:defRPr>
            </a:lvl1pPr>
            <a:lvl2pPr marL="371480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6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1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9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7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5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3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71583EC-B0A4-3448-A963-470CDD4E575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24561" y="3820159"/>
            <a:ext cx="3220720" cy="751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>
                <a:solidFill>
                  <a:schemeClr val="bg1"/>
                </a:solidFill>
              </a:defRPr>
            </a:lvl1pPr>
            <a:lvl2pPr marL="371480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6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1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9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7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5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3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B85B2AC-C47A-8046-BB38-9D859993EAE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016241" y="3820159"/>
            <a:ext cx="3220720" cy="8331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>
                <a:solidFill>
                  <a:schemeClr val="bg1"/>
                </a:solidFill>
              </a:defRPr>
            </a:lvl1pPr>
            <a:lvl2pPr marL="371480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6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1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9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7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5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3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590507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0" indent="0" algn="ctr">
              <a:buNone/>
              <a:defRPr sz="2000"/>
            </a:lvl2pPr>
            <a:lvl3pPr marL="914360" indent="0" algn="ctr">
              <a:buNone/>
              <a:defRPr sz="1800"/>
            </a:lvl3pPr>
            <a:lvl4pPr marL="1371540" indent="0" algn="ctr">
              <a:buNone/>
              <a:defRPr sz="1600"/>
            </a:lvl4pPr>
            <a:lvl5pPr marL="1828720" indent="0" algn="ctr">
              <a:buNone/>
              <a:defRPr sz="1600"/>
            </a:lvl5pPr>
            <a:lvl6pPr marL="2285900" indent="0" algn="ctr">
              <a:buNone/>
              <a:defRPr sz="1600"/>
            </a:lvl6pPr>
            <a:lvl7pPr marL="2743080" indent="0" algn="ctr">
              <a:buNone/>
              <a:defRPr sz="1600"/>
            </a:lvl7pPr>
            <a:lvl8pPr marL="3200260" indent="0" algn="ctr">
              <a:buNone/>
              <a:defRPr sz="1600"/>
            </a:lvl8pPr>
            <a:lvl9pPr marL="365744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20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5049CE-5207-594D-B297-B9D0AF477FDA}"/>
              </a:ext>
            </a:extLst>
          </p:cNvPr>
          <p:cNvSpPr/>
          <p:nvPr userDrawn="1"/>
        </p:nvSpPr>
        <p:spPr>
          <a:xfrm>
            <a:off x="0" y="2865120"/>
            <a:ext cx="12192000" cy="3992880"/>
          </a:xfrm>
          <a:prstGeom prst="rect">
            <a:avLst/>
          </a:prstGeom>
          <a:solidFill>
            <a:srgbClr val="007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45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0E3A05D5-87BA-664D-ACE6-06F0A4B7AA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5600" y="0"/>
            <a:ext cx="2946400" cy="1397146"/>
          </a:xfrm>
          <a:prstGeom prst="rect">
            <a:avLst/>
          </a:prstGeom>
        </p:spPr>
      </p:pic>
      <p:pic>
        <p:nvPicPr>
          <p:cNvPr id="11" name="Picture 10" descr="A black sign with white text&#10;&#10;Description automatically generated">
            <a:extLst>
              <a:ext uri="{FF2B5EF4-FFF2-40B4-BE49-F238E27FC236}">
                <a16:creationId xmlns:a16="http://schemas.microsoft.com/office/drawing/2014/main" id="{E4AF2B5B-1382-904A-89A5-B8A36BFBA9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90100" y="4276885"/>
            <a:ext cx="20574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5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36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7493"/>
          </a:solidFill>
          <a:latin typeface="Adelle PE" panose="02000503060000020004" pitchFamily="2" charset="77"/>
          <a:ea typeface="+mj-ea"/>
          <a:cs typeface="+mj-cs"/>
        </a:defRPr>
      </a:lvl1pPr>
    </p:titleStyle>
    <p:bodyStyle>
      <a:lvl1pPr marL="228590" indent="-228590" algn="l" defTabSz="9143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delle PE" panose="02000503060000020004" pitchFamily="2" charset="77"/>
          <a:ea typeface="+mn-ea"/>
          <a:cs typeface="+mn-cs"/>
        </a:defRPr>
      </a:lvl1pPr>
      <a:lvl2pPr marL="68577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bg1"/>
          </a:solidFill>
          <a:latin typeface="Adelle PE" panose="02000503060000020004" pitchFamily="2" charset="77"/>
          <a:ea typeface="+mn-ea"/>
          <a:cs typeface="+mn-cs"/>
        </a:defRPr>
      </a:lvl2pPr>
      <a:lvl3pPr marL="114295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bg1"/>
          </a:solidFill>
          <a:latin typeface="Adelle PE" panose="02000503060000020004" pitchFamily="2" charset="77"/>
          <a:ea typeface="+mn-ea"/>
          <a:cs typeface="+mn-cs"/>
        </a:defRPr>
      </a:lvl3pPr>
      <a:lvl4pPr marL="160013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bg1"/>
          </a:solidFill>
          <a:latin typeface="Adelle PE" panose="02000503060000020004" pitchFamily="2" charset="77"/>
          <a:ea typeface="+mn-ea"/>
          <a:cs typeface="+mn-cs"/>
        </a:defRPr>
      </a:lvl4pPr>
      <a:lvl5pPr marL="205731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bg1"/>
          </a:solidFill>
          <a:latin typeface="Adelle PE" panose="02000503060000020004" pitchFamily="2" charset="77"/>
          <a:ea typeface="+mn-ea"/>
          <a:cs typeface="+mn-cs"/>
        </a:defRPr>
      </a:lvl5pPr>
      <a:lvl6pPr marL="251449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A3DF1D-5E08-F448-A09D-FBC3B17FD90B}"/>
              </a:ext>
            </a:extLst>
          </p:cNvPr>
          <p:cNvSpPr/>
          <p:nvPr userDrawn="1"/>
        </p:nvSpPr>
        <p:spPr>
          <a:xfrm>
            <a:off x="6096000" y="6176963"/>
            <a:ext cx="6096000" cy="681037"/>
          </a:xfrm>
          <a:prstGeom prst="rect">
            <a:avLst/>
          </a:prstGeom>
          <a:solidFill>
            <a:srgbClr val="007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45">
              <a:solidFill>
                <a:srgbClr val="3F6843"/>
              </a:solidFill>
              <a:highlight>
                <a:srgbClr val="3F6843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721BA1-3DB6-8343-98EA-18BEB2E5CA31}"/>
              </a:ext>
            </a:extLst>
          </p:cNvPr>
          <p:cNvSpPr txBox="1"/>
          <p:nvPr userDrawn="1"/>
        </p:nvSpPr>
        <p:spPr>
          <a:xfrm>
            <a:off x="482600" y="6370320"/>
            <a:ext cx="2611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i="0" err="1">
                <a:solidFill>
                  <a:schemeClr val="bg1"/>
                </a:solidFill>
                <a:latin typeface="Adelle PE" panose="02000503060000020004" pitchFamily="2" charset="77"/>
              </a:rPr>
              <a:t>hiwwt.org.uk</a:t>
            </a:r>
            <a:endParaRPr lang="en-GB" sz="1600" b="1" i="0">
              <a:solidFill>
                <a:schemeClr val="bg1"/>
              </a:solidFill>
              <a:latin typeface="Adelle PE" panose="0200050306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7095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p:txStyles>
    <p:titleStyle>
      <a:lvl1pPr algn="l" defTabSz="9143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28236F-F72C-4A2A-BBD3-21AD4CE6EE33}"/>
              </a:ext>
            </a:extLst>
          </p:cNvPr>
          <p:cNvSpPr/>
          <p:nvPr userDrawn="1"/>
        </p:nvSpPr>
        <p:spPr>
          <a:xfrm>
            <a:off x="0" y="6176965"/>
            <a:ext cx="12192000" cy="681037"/>
          </a:xfrm>
          <a:prstGeom prst="rect">
            <a:avLst/>
          </a:prstGeom>
          <a:solidFill>
            <a:srgbClr val="007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C8FC96F-4911-4DF0-8D99-34F2C1C4F43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03046" y="3"/>
            <a:ext cx="2356875" cy="1117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CEF0B7-EA59-4538-952E-8770817C0E57}"/>
              </a:ext>
            </a:extLst>
          </p:cNvPr>
          <p:cNvSpPr txBox="1"/>
          <p:nvPr userDrawn="1"/>
        </p:nvSpPr>
        <p:spPr>
          <a:xfrm>
            <a:off x="482607" y="6370323"/>
            <a:ext cx="2611120" cy="29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42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1" b="1" i="0" err="1">
                <a:solidFill>
                  <a:schemeClr val="bg1"/>
                </a:solidFill>
                <a:latin typeface="Adelle PE" panose="02000503060000020004" pitchFamily="2" charset="77"/>
              </a:rPr>
              <a:t>hiwwt.org.uk</a:t>
            </a:r>
            <a:endParaRPr lang="en-GB" sz="1301" b="1" i="0">
              <a:solidFill>
                <a:schemeClr val="bg1"/>
              </a:solidFill>
              <a:latin typeface="Adelle PE" panose="02000503060000020004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795F08-9FE2-4692-A5A2-A45A3F1351EC}"/>
              </a:ext>
            </a:extLst>
          </p:cNvPr>
          <p:cNvSpPr txBox="1"/>
          <p:nvPr userDrawn="1"/>
        </p:nvSpPr>
        <p:spPr>
          <a:xfrm>
            <a:off x="7518401" y="6370323"/>
            <a:ext cx="4211321" cy="29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01" b="1" i="0" kern="1200">
                <a:solidFill>
                  <a:schemeClr val="bg1"/>
                </a:solidFill>
                <a:effectLst/>
                <a:latin typeface="Adelle PE" panose="02000503060000020004" pitchFamily="2" charset="77"/>
                <a:ea typeface="+mn-ea"/>
                <a:cs typeface="+mn-cs"/>
              </a:rPr>
              <a:t>For a wilder Hampshire &amp; Isle of Wight</a:t>
            </a:r>
            <a:endParaRPr lang="en-GB" sz="1138" b="1" i="0" kern="1200">
              <a:solidFill>
                <a:schemeClr val="bg1"/>
              </a:solidFill>
              <a:effectLst/>
              <a:latin typeface="Adelle PE" panose="02000503060000020004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07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hf hdr="0" ftr="0" dt="0"/>
  <p:txStyles>
    <p:titleStyle>
      <a:lvl1pPr algn="l" defTabSz="9143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0" indent="-228590" algn="l" defTabSz="9143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0" indent="-228590" algn="l" defTabSz="914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F766D1-9D86-FF4E-9911-E3D37448425F}"/>
              </a:ext>
            </a:extLst>
          </p:cNvPr>
          <p:cNvSpPr/>
          <p:nvPr userDrawn="1"/>
        </p:nvSpPr>
        <p:spPr>
          <a:xfrm>
            <a:off x="0" y="6176965"/>
            <a:ext cx="12192000" cy="681037"/>
          </a:xfrm>
          <a:prstGeom prst="rect">
            <a:avLst/>
          </a:prstGeom>
          <a:solidFill>
            <a:srgbClr val="007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EC24C71-EB5D-8846-BB42-AC1F804CCEF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703046" y="3"/>
            <a:ext cx="2356875" cy="1117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35CD96-F142-A14C-AD95-40F9D45BA71E}"/>
              </a:ext>
            </a:extLst>
          </p:cNvPr>
          <p:cNvSpPr txBox="1"/>
          <p:nvPr userDrawn="1"/>
        </p:nvSpPr>
        <p:spPr>
          <a:xfrm>
            <a:off x="482607" y="6370323"/>
            <a:ext cx="2611120" cy="29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42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1" b="1" i="0" err="1">
                <a:solidFill>
                  <a:schemeClr val="bg1"/>
                </a:solidFill>
                <a:latin typeface="Adelle PE" panose="02000503060000020004" pitchFamily="2" charset="77"/>
              </a:rPr>
              <a:t>hiwwt.org.uk</a:t>
            </a:r>
            <a:endParaRPr lang="en-GB" sz="1301" b="1" i="0">
              <a:solidFill>
                <a:schemeClr val="bg1"/>
              </a:solidFill>
              <a:latin typeface="Adelle PE" panose="02000503060000020004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A00A3F-0BAE-4141-995C-049DA217A209}"/>
              </a:ext>
            </a:extLst>
          </p:cNvPr>
          <p:cNvSpPr txBox="1"/>
          <p:nvPr userDrawn="1"/>
        </p:nvSpPr>
        <p:spPr>
          <a:xfrm>
            <a:off x="7518401" y="6370323"/>
            <a:ext cx="4211321" cy="29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01" b="1" i="0" kern="1200">
                <a:solidFill>
                  <a:schemeClr val="bg1"/>
                </a:solidFill>
                <a:effectLst/>
                <a:latin typeface="Adelle PE" panose="02000503060000020004" pitchFamily="2" charset="77"/>
                <a:ea typeface="+mn-ea"/>
                <a:cs typeface="+mn-cs"/>
              </a:rPr>
              <a:t>For a wilder Hampshire &amp; Isle of Wight</a:t>
            </a:r>
            <a:endParaRPr lang="en-GB" sz="1138" b="1" i="0" kern="1200">
              <a:solidFill>
                <a:schemeClr val="bg1"/>
              </a:solidFill>
              <a:effectLst/>
              <a:latin typeface="Adelle PE" panose="02000503060000020004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341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742929" rtl="0" eaLnBrk="1" latinLnBrk="0" hangingPunct="1">
        <a:lnSpc>
          <a:spcPct val="90000"/>
        </a:lnSpc>
        <a:spcBef>
          <a:spcPct val="0"/>
        </a:spcBef>
        <a:buNone/>
        <a:defRPr sz="3575" b="1" i="0" kern="1200">
          <a:solidFill>
            <a:srgbClr val="007493"/>
          </a:solidFill>
          <a:latin typeface="Adelle PE" panose="02000503060000020004" pitchFamily="2" charset="77"/>
          <a:ea typeface="+mj-ea"/>
          <a:cs typeface="+mj-cs"/>
        </a:defRPr>
      </a:lvl1pPr>
    </p:titleStyle>
    <p:bodyStyle>
      <a:lvl1pPr marL="185733" indent="-185733" algn="l" defTabSz="742929" rtl="0" eaLnBrk="1" latinLnBrk="0" hangingPunct="1">
        <a:lnSpc>
          <a:spcPct val="90000"/>
        </a:lnSpc>
        <a:spcBef>
          <a:spcPts val="812"/>
        </a:spcBef>
        <a:buFont typeface="Arial" panose="020B0604020202020204" pitchFamily="34" charset="0"/>
        <a:buChar char="•"/>
        <a:defRPr sz="1950" b="1" i="0" kern="1200">
          <a:solidFill>
            <a:schemeClr val="tx1"/>
          </a:solidFill>
          <a:latin typeface="Adelle PE" panose="02000503060000020004" pitchFamily="2" charset="77"/>
          <a:ea typeface="+mn-ea"/>
          <a:cs typeface="+mn-cs"/>
        </a:defRPr>
      </a:lvl1pPr>
      <a:lvl2pPr marL="557196" indent="-185733" algn="l" defTabSz="74292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950" b="0" i="0" kern="1200">
          <a:solidFill>
            <a:schemeClr val="tx1"/>
          </a:solidFill>
          <a:latin typeface="Univers" panose="020B0503020202020204" pitchFamily="34" charset="0"/>
          <a:ea typeface="+mn-ea"/>
          <a:cs typeface="+mn-cs"/>
        </a:defRPr>
      </a:lvl2pPr>
      <a:lvl3pPr marL="928661" indent="-185733" algn="l" defTabSz="74292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625" b="0" i="0" kern="1200">
          <a:solidFill>
            <a:schemeClr val="tx1"/>
          </a:solidFill>
          <a:latin typeface="Univers" panose="020B0503020202020204" pitchFamily="34" charset="0"/>
          <a:ea typeface="+mn-ea"/>
          <a:cs typeface="+mn-cs"/>
        </a:defRPr>
      </a:lvl3pPr>
      <a:lvl4pPr marL="1300127" indent="-185733" algn="l" defTabSz="74292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b="0" i="0" kern="1200">
          <a:solidFill>
            <a:schemeClr val="tx1"/>
          </a:solidFill>
          <a:latin typeface="Univers" panose="020B0503020202020204" pitchFamily="34" charset="0"/>
          <a:ea typeface="+mn-ea"/>
          <a:cs typeface="+mn-cs"/>
        </a:defRPr>
      </a:lvl4pPr>
      <a:lvl5pPr marL="1671588" indent="-185733" algn="l" defTabSz="74292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b="0" i="0" kern="1200">
          <a:solidFill>
            <a:schemeClr val="tx1"/>
          </a:solidFill>
          <a:latin typeface="Univers" panose="020B0503020202020204" pitchFamily="34" charset="0"/>
          <a:ea typeface="+mn-ea"/>
          <a:cs typeface="+mn-cs"/>
        </a:defRPr>
      </a:lvl5pPr>
      <a:lvl6pPr marL="2043053" indent="-185733" algn="l" defTabSz="74292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19" indent="-185733" algn="l" defTabSz="74292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5981" indent="-185733" algn="l" defTabSz="74292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445" indent="-185733" algn="l" defTabSz="74292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2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64" algn="l" defTabSz="74292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29" algn="l" defTabSz="74292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392" algn="l" defTabSz="74292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857" algn="l" defTabSz="74292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19" algn="l" defTabSz="74292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785" algn="l" defTabSz="74292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250" algn="l" defTabSz="74292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714" algn="l" defTabSz="74292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5D78A-41D3-0144-A6D7-6C6C96E2F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6D8F9-3CFB-504F-92A2-A5D9F7508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ACD92-4CC3-244A-99BD-71C7EE6D9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CE2AA-673F-9646-B18A-A41D5FEE78A5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E4C3D-DD7F-8A47-B39B-1618054FC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36B00-7CE0-0C49-A7F3-1E7503004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8969B-674B-CF4B-BB9B-D8EB7A2D761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68D9DD-BB66-7B4E-B03C-7F64133A45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178" y="0"/>
            <a:ext cx="1218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5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xStyles>
    <p:titleStyle>
      <a:lvl1pPr algn="l" defTabSz="742929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3" indent="-185733" algn="l" defTabSz="742929" rtl="0" eaLnBrk="1" latinLnBrk="0" hangingPunct="1">
        <a:lnSpc>
          <a:spcPct val="90000"/>
        </a:lnSpc>
        <a:spcBef>
          <a:spcPts val="812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196" indent="-185733" algn="l" defTabSz="74292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61" indent="-185733" algn="l" defTabSz="74292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27" indent="-185733" algn="l" defTabSz="74292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588" indent="-185733" algn="l" defTabSz="74292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053" indent="-185733" algn="l" defTabSz="74292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19" indent="-185733" algn="l" defTabSz="74292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5981" indent="-185733" algn="l" defTabSz="74292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445" indent="-185733" algn="l" defTabSz="74292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2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64" algn="l" defTabSz="74292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29" algn="l" defTabSz="74292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392" algn="l" defTabSz="74292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857" algn="l" defTabSz="74292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19" algn="l" defTabSz="74292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785" algn="l" defTabSz="74292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250" algn="l" defTabSz="74292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714" algn="l" defTabSz="74292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Relationship Id="rId4" Type="http://schemas.openxmlformats.org/officeDocument/2006/relationships/hyperlink" Target="mailto:nitrates@hiwwt.org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EFABC1-9D44-47E6-AAF7-EF91EA9FA40E}"/>
              </a:ext>
            </a:extLst>
          </p:cNvPr>
          <p:cNvSpPr/>
          <p:nvPr/>
        </p:nvSpPr>
        <p:spPr>
          <a:xfrm>
            <a:off x="533670" y="1021918"/>
            <a:ext cx="5205083" cy="1513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434"/>
            <a:endParaRPr lang="en-GB" sz="204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82B4F-015B-724C-8395-32BE9271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670" y="2883644"/>
            <a:ext cx="8910820" cy="2952439"/>
          </a:xfrm>
          <a:ln>
            <a:noFill/>
          </a:ln>
        </p:spPr>
        <p:txBody>
          <a:bodyPr vert="horz" lIns="0" tIns="25718" rIns="51435" bIns="25718" rtlCol="0" anchor="b">
            <a:noAutofit/>
          </a:bodyPr>
          <a:lstStyle/>
          <a:p>
            <a:pPr marL="128588">
              <a:lnSpc>
                <a:spcPct val="150000"/>
              </a:lnSpc>
            </a:pPr>
            <a:r>
              <a:rPr lang="en-GB" sz="3038" dirty="0">
                <a:latin typeface="Adelle" panose="02000503060000020004" pitchFamily="50" charset="0"/>
                <a:ea typeface="Calibri" panose="020F0502020204030204" pitchFamily="34" charset="0"/>
              </a:rPr>
              <a:t>Nature-based solutions in the Green Halo</a:t>
            </a:r>
            <a:br>
              <a:rPr lang="en-GB" sz="3038" b="0" dirty="0">
                <a:latin typeface="Adelle" panose="02000503060000020004" pitchFamily="50" charset="0"/>
                <a:ea typeface="Calibri" panose="020F0502020204030204" pitchFamily="34" charset="0"/>
              </a:rPr>
            </a:br>
            <a:br>
              <a:rPr lang="en-GB" sz="3038" b="0" dirty="0">
                <a:latin typeface="Adelle" panose="02000503060000020004" pitchFamily="50" charset="0"/>
                <a:ea typeface="Calibri" panose="020F0502020204030204" pitchFamily="34" charset="0"/>
              </a:rPr>
            </a:br>
            <a:br>
              <a:rPr lang="en-GB" sz="2025" b="0" dirty="0">
                <a:solidFill>
                  <a:schemeClr val="bg1"/>
                </a:solidFill>
                <a:latin typeface="Adelle" panose="02000503060000020004" pitchFamily="50" charset="0"/>
                <a:ea typeface="Calibri" panose="020F0502020204030204" pitchFamily="34" charset="0"/>
              </a:rPr>
            </a:br>
            <a:br>
              <a:rPr lang="en-GB" sz="2025" b="0" dirty="0">
                <a:solidFill>
                  <a:schemeClr val="bg1"/>
                </a:solidFill>
                <a:latin typeface="Adelle" panose="02000503060000020004" pitchFamily="50" charset="0"/>
                <a:ea typeface="Calibri" panose="020F0502020204030204" pitchFamily="34" charset="0"/>
              </a:rPr>
            </a:br>
            <a:r>
              <a:rPr lang="en-GB" sz="1575" b="0" dirty="0">
                <a:solidFill>
                  <a:schemeClr val="bg1"/>
                </a:solidFill>
                <a:latin typeface="Adelle" panose="02000503060000020004" pitchFamily="50" charset="0"/>
                <a:ea typeface="Calibri" panose="020F0502020204030204" pitchFamily="34" charset="0"/>
              </a:rPr>
              <a:t>John Durnell - Hampshire &amp; Isle of Wight Wildlife Trust</a:t>
            </a:r>
            <a:br>
              <a:rPr lang="en-GB" sz="2025" b="0" dirty="0">
                <a:solidFill>
                  <a:schemeClr val="bg1"/>
                </a:solidFill>
                <a:latin typeface="Adelle" panose="02000503060000020004" pitchFamily="50" charset="0"/>
                <a:ea typeface="Calibri" panose="020F0502020204030204" pitchFamily="34" charset="0"/>
              </a:rPr>
            </a:br>
            <a:br>
              <a:rPr lang="en-GB" sz="2025" b="0" dirty="0">
                <a:solidFill>
                  <a:schemeClr val="bg1"/>
                </a:solidFill>
                <a:latin typeface="Adelle" panose="02000503060000020004" pitchFamily="50" charset="0"/>
                <a:ea typeface="Calibri" panose="020F0502020204030204" pitchFamily="34" charset="0"/>
              </a:rPr>
            </a:br>
            <a:r>
              <a:rPr lang="en-GB" sz="2025" b="0" dirty="0">
                <a:solidFill>
                  <a:schemeClr val="bg1"/>
                </a:solidFill>
                <a:latin typeface="Univers Light" panose="020B0403020202020204" pitchFamily="34" charset="0"/>
                <a:ea typeface="Calibri" panose="020F0502020204030204" pitchFamily="34" charset="0"/>
              </a:rPr>
              <a:t>9</a:t>
            </a:r>
            <a:r>
              <a:rPr lang="en-GB" sz="2025" b="0" baseline="30000" dirty="0">
                <a:solidFill>
                  <a:schemeClr val="bg1"/>
                </a:solidFill>
                <a:latin typeface="Univers Light" panose="020B0403020202020204" pitchFamily="34" charset="0"/>
                <a:ea typeface="Calibri" panose="020F0502020204030204" pitchFamily="34" charset="0"/>
              </a:rPr>
              <a:t>th</a:t>
            </a:r>
            <a:r>
              <a:rPr lang="en-GB" sz="2025" b="0" dirty="0">
                <a:solidFill>
                  <a:schemeClr val="bg1"/>
                </a:solidFill>
                <a:latin typeface="Univers Light" panose="020B0403020202020204" pitchFamily="34" charset="0"/>
                <a:ea typeface="Calibri" panose="020F0502020204030204" pitchFamily="34" charset="0"/>
              </a:rPr>
              <a:t> June 2021 </a:t>
            </a:r>
            <a:endParaRPr lang="en-GB" sz="2025" b="0" dirty="0">
              <a:solidFill>
                <a:schemeClr val="bg1"/>
              </a:solidFill>
              <a:latin typeface="Adelle" panose="02000503060000020004" pitchFamily="50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559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7B3AC1-E60E-3248-81FA-562923106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6665" y="871644"/>
            <a:ext cx="3468223" cy="1117600"/>
          </a:xfrm>
        </p:spPr>
        <p:txBody>
          <a:bodyPr anchor="t"/>
          <a:lstStyle/>
          <a:p>
            <a:r>
              <a:rPr lang="en-US" sz="2800">
                <a:latin typeface="Univers" panose="020B0503020202020204" pitchFamily="34" charset="0"/>
              </a:rPr>
              <a:t>The problem of Solent nitrates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A6348-E3F3-ED4C-BBF7-BDB929E0E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6665" y="1989244"/>
            <a:ext cx="5365249" cy="4345382"/>
          </a:xfrm>
          <a:noFill/>
        </p:spPr>
        <p:txBody>
          <a:bodyPr anchor="t"/>
          <a:lstStyle/>
          <a:p>
            <a:pPr marL="192881" indent="-19288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GB" sz="1575" b="0">
                <a:latin typeface="Univers Light"/>
              </a:rPr>
              <a:t>Levels of nitrogen in the Solent have reached crisis point. </a:t>
            </a:r>
          </a:p>
          <a:p>
            <a:pPr marL="192881" indent="-19288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GB" sz="1575" b="0">
                <a:latin typeface="Univers Light"/>
              </a:rPr>
              <a:t>Predominant source of nitrogen is from agriculture. </a:t>
            </a:r>
          </a:p>
          <a:p>
            <a:pPr marL="192881" indent="-19288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GB" sz="1575" b="0">
                <a:latin typeface="Univers Light"/>
              </a:rPr>
              <a:t>Other sources include wastewater from residential homes. </a:t>
            </a:r>
          </a:p>
          <a:p>
            <a:pPr marL="192881" indent="-19288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GB" sz="1575" b="0">
                <a:latin typeface="Univers Light"/>
              </a:rPr>
              <a:t>A large amount of nitrogen is ever-present in the Solent’s water – often described as coastal background. </a:t>
            </a:r>
          </a:p>
          <a:p>
            <a:pPr marL="192881" indent="-19288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GB" sz="1575" b="0">
                <a:latin typeface="Univers Light"/>
              </a:rPr>
              <a:t>This has built up from various sources over decades including: fertilisers seeping into groundwater, runoff, atmospheric deposition, storm discharges, sewer misconnections. </a:t>
            </a:r>
          </a:p>
          <a:p>
            <a:pPr marL="192881" indent="-19288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GB" sz="1575" b="0">
                <a:latin typeface="Univers Light"/>
              </a:rPr>
              <a:t>Whatever the source, nitrogen pollution is now a serious issue. </a:t>
            </a:r>
            <a:endParaRPr lang="en-GB" sz="1575">
              <a:latin typeface="Univers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54057F-A3AF-4D0F-935B-24D5CF212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03" y="1"/>
            <a:ext cx="5620490" cy="45996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BC6F86-263F-4FCC-9958-7EBFFD68882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41" y="4714875"/>
            <a:ext cx="4710376" cy="2094546"/>
          </a:xfrm>
          <a:prstGeom prst="rect">
            <a:avLst/>
          </a:prstGeom>
          <a:noFill/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1072629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7B3AC1-E60E-3248-81FA-562923106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6664" y="1051605"/>
            <a:ext cx="3685555" cy="1117600"/>
          </a:xfrm>
        </p:spPr>
        <p:txBody>
          <a:bodyPr anchor="t"/>
          <a:lstStyle/>
          <a:p>
            <a:r>
              <a:rPr lang="en-US" sz="2800">
                <a:latin typeface="Univers" panose="020B0503020202020204" pitchFamily="34" charset="0"/>
              </a:rPr>
              <a:t>Impacts of pollution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A6348-E3F3-ED4C-BBF7-BDB929E0E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6664" y="1860677"/>
            <a:ext cx="5365249" cy="4345382"/>
          </a:xfrm>
          <a:noFill/>
        </p:spPr>
        <p:txBody>
          <a:bodyPr anchor="t"/>
          <a:lstStyle/>
          <a:p>
            <a:pPr marL="192881" indent="-19288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GB" sz="1575" b="0">
                <a:latin typeface="Univers Light"/>
              </a:rPr>
              <a:t>Nitrogen pollution causes an excess of nutrients in the ecosystem.</a:t>
            </a:r>
          </a:p>
          <a:p>
            <a:pPr marL="192881" indent="-19288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GB" sz="1575" b="0">
                <a:latin typeface="Univers Light"/>
              </a:rPr>
              <a:t>Nutrient overload creates vast mats of algae over the Solent’s mudflats, stopping oxygen reaching the animals in the sediment and causing mass mortality, especially in hot weather. </a:t>
            </a:r>
          </a:p>
          <a:p>
            <a:pPr marL="192881" indent="-19288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GB" sz="1575" b="0">
                <a:latin typeface="Univers Light"/>
              </a:rPr>
              <a:t>Algae also forms a barrier to many birds which rely on probing the mud or picking off tiny invertebrates from its surface. </a:t>
            </a:r>
          </a:p>
          <a:p>
            <a:pPr marL="192881" indent="-19288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GB" sz="1575" b="0">
                <a:latin typeface="Univers Light"/>
              </a:rPr>
              <a:t>These mats can smother some of our most special and threatened habitats: seagrass beds and saltmarshes, choking them to death and risking erosion.</a:t>
            </a:r>
          </a:p>
          <a:p>
            <a:pPr marL="192881" indent="-19288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Font typeface="Arial" panose="020B0604020202020204" pitchFamily="34" charset="0"/>
              <a:buChar char="•"/>
            </a:pPr>
            <a:r>
              <a:rPr lang="en-GB" sz="1575" b="0">
                <a:latin typeface="Univers Light"/>
              </a:rPr>
              <a:t>The Solent’s designated sites are in unfavourable condition due to this problem. </a:t>
            </a:r>
            <a:endParaRPr lang="en-GB" sz="1575">
              <a:latin typeface="Univers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BC6F86-263F-4FCC-9958-7EBFFD68882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29" y="3624863"/>
            <a:ext cx="5787178" cy="314258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EFB2D7-19B7-446C-B237-1057426AF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9" y="649467"/>
            <a:ext cx="3163255" cy="2422419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C82D78-DFCD-49C9-B6F0-07F8ACE897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88" t="38795" r="40943" b="30390"/>
          <a:stretch/>
        </p:blipFill>
        <p:spPr>
          <a:xfrm>
            <a:off x="3485382" y="3423140"/>
            <a:ext cx="2502325" cy="1595687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E3BE69-F751-4692-AE89-DB040660B7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01" t="38795" r="10625" b="30390"/>
          <a:stretch/>
        </p:blipFill>
        <p:spPr>
          <a:xfrm>
            <a:off x="3496389" y="1756849"/>
            <a:ext cx="2491317" cy="1612030"/>
          </a:xfrm>
          <a:prstGeom prst="rect">
            <a:avLst/>
          </a:prstGeom>
          <a:ln>
            <a:noFill/>
          </a:ln>
        </p:spPr>
      </p:pic>
      <p:pic>
        <p:nvPicPr>
          <p:cNvPr id="16" name="Picture 14" descr="Oystercatcher at Titchfield Haven, Hampshire | Art G | Flickr">
            <a:extLst>
              <a:ext uri="{FF2B5EF4-FFF2-40B4-BE49-F238E27FC236}">
                <a16:creationId xmlns:a16="http://schemas.microsoft.com/office/drawing/2014/main" id="{BAB16279-C5B2-45AF-A387-2890A14E2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4" r="31324" b="27414"/>
          <a:stretch/>
        </p:blipFill>
        <p:spPr bwMode="auto">
          <a:xfrm>
            <a:off x="3496389" y="90557"/>
            <a:ext cx="2491317" cy="161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419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34E5A-5267-4ECF-8A3B-156C392AF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975" y="120522"/>
            <a:ext cx="10864585" cy="934719"/>
          </a:xfrm>
        </p:spPr>
        <p:txBody>
          <a:bodyPr/>
          <a:lstStyle/>
          <a:p>
            <a:pPr algn="l"/>
            <a:r>
              <a:rPr lang="en-GB" sz="2700">
                <a:latin typeface="Univers" panose="020B0503020202020204" pitchFamily="34" charset="0"/>
              </a:rPr>
              <a:t>In summary our nitrates ‘rewilding’ scheme will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556420-6819-4980-8422-F9DC40A2E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2178" y="3293254"/>
            <a:ext cx="2233540" cy="2119358"/>
          </a:xfrm>
        </p:spPr>
        <p:txBody>
          <a:bodyPr/>
          <a:lstStyle/>
          <a:p>
            <a:r>
              <a:rPr lang="en-GB" sz="2025" b="0">
                <a:solidFill>
                  <a:schemeClr val="bg1"/>
                </a:solidFill>
                <a:latin typeface="Univers Light" panose="020B0403020202020204" pitchFamily="34" charset="0"/>
              </a:rPr>
              <a:t>Deliver significant wildlife benefits    </a:t>
            </a:r>
            <a:r>
              <a:rPr lang="en-GB" sz="2025">
                <a:solidFill>
                  <a:schemeClr val="bg1"/>
                </a:solidFill>
                <a:latin typeface="Univers Light" panose="020B0403020202020204" pitchFamily="34" charset="0"/>
              </a:rPr>
              <a:t>in perpetuity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1A595-F2B3-45BF-8054-C42F7CC4BBB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27532" y="3293254"/>
            <a:ext cx="2736936" cy="1619447"/>
          </a:xfrm>
        </p:spPr>
        <p:txBody>
          <a:bodyPr anchor="t"/>
          <a:lstStyle/>
          <a:p>
            <a:r>
              <a:rPr lang="en-GB" sz="2025" b="0">
                <a:latin typeface="Univers Light" panose="020B0403020202020204" pitchFamily="34" charset="0"/>
              </a:rPr>
              <a:t>Deliver nitrate reductions i.e. more than neutrality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9A7711-DDA0-4EF6-B027-BC483F56747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325251" y="3152951"/>
            <a:ext cx="2689187" cy="1619447"/>
          </a:xfrm>
        </p:spPr>
        <p:txBody>
          <a:bodyPr/>
          <a:lstStyle/>
          <a:p>
            <a:r>
              <a:rPr lang="en-GB" sz="2025" b="0">
                <a:latin typeface="Univers Light" panose="020B0403020202020204" pitchFamily="34" charset="0"/>
              </a:rPr>
              <a:t>Demonstrate nature-based solutions and influence sustainable development</a:t>
            </a:r>
          </a:p>
        </p:txBody>
      </p:sp>
    </p:spTree>
    <p:extLst>
      <p:ext uri="{BB962C8B-B14F-4D97-AF65-F5344CB8AC3E}">
        <p14:creationId xmlns:p14="http://schemas.microsoft.com/office/powerpoint/2010/main" val="1544977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A314401-64FC-41E6-9FAA-2E82E2F098DE}"/>
              </a:ext>
            </a:extLst>
          </p:cNvPr>
          <p:cNvSpPr txBox="1"/>
          <p:nvPr/>
        </p:nvSpPr>
        <p:spPr>
          <a:xfrm rot="16200000">
            <a:off x="11621498" y="2110509"/>
            <a:ext cx="968696" cy="215442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360"/>
            <a:r>
              <a:rPr lang="en-GB" sz="800">
                <a:solidFill>
                  <a:prstClr val="white"/>
                </a:solidFill>
                <a:latin typeface="Univers"/>
              </a:rPr>
              <a:t>© Mike </a:t>
            </a:r>
            <a:r>
              <a:rPr lang="en-GB" sz="800" err="1">
                <a:solidFill>
                  <a:prstClr val="white"/>
                </a:solidFill>
                <a:latin typeface="Univers"/>
              </a:rPr>
              <a:t>Snelle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753A3-26B1-493D-A61B-81A89ED1F491}"/>
              </a:ext>
            </a:extLst>
          </p:cNvPr>
          <p:cNvSpPr txBox="1"/>
          <p:nvPr/>
        </p:nvSpPr>
        <p:spPr>
          <a:xfrm rot="16200000">
            <a:off x="8359220" y="1991450"/>
            <a:ext cx="1206816" cy="215442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360"/>
            <a:r>
              <a:rPr lang="en-GB" sz="800" dirty="0">
                <a:solidFill>
                  <a:prstClr val="white"/>
                </a:solidFill>
                <a:latin typeface="Univers"/>
              </a:rPr>
              <a:t>© Steve Waterhouse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57616F-0257-4542-A3A1-5C250C78BAC8}"/>
              </a:ext>
            </a:extLst>
          </p:cNvPr>
          <p:cNvSpPr txBox="1"/>
          <p:nvPr/>
        </p:nvSpPr>
        <p:spPr>
          <a:xfrm rot="16200000">
            <a:off x="11435763" y="5939466"/>
            <a:ext cx="1273489" cy="215442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defTabSz="914360"/>
            <a:r>
              <a:rPr lang="en-GB" sz="800">
                <a:solidFill>
                  <a:prstClr val="white"/>
                </a:solidFill>
                <a:latin typeface="Univers"/>
              </a:rPr>
              <a:t>© Chuck Eccleston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DB68BCC6-905A-4671-9D13-981881134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382"/>
            <a:ext cx="6117407" cy="3445018"/>
          </a:xfrm>
          <a:prstGeom prst="rect">
            <a:avLst/>
          </a:prstGeom>
        </p:spPr>
      </p:pic>
      <p:pic>
        <p:nvPicPr>
          <p:cNvPr id="7" name="Picture Placeholder 6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9F5DBBB6-FEE1-41F2-B277-8307CE5B7ABA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20902" r="20902"/>
          <a:stretch>
            <a:fillRect/>
          </a:stretch>
        </p:blipFill>
        <p:spPr>
          <a:xfrm>
            <a:off x="5898702" y="2736376"/>
            <a:ext cx="6343282" cy="41216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85A583-FF21-47C4-BF60-C34A6926720A}"/>
              </a:ext>
            </a:extLst>
          </p:cNvPr>
          <p:cNvSpPr txBox="1"/>
          <p:nvPr/>
        </p:nvSpPr>
        <p:spPr>
          <a:xfrm>
            <a:off x="4679092" y="3239857"/>
            <a:ext cx="148097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4434"/>
            <a:r>
              <a:rPr lang="en-GB" sz="788" dirty="0">
                <a:solidFill>
                  <a:prstClr val="white"/>
                </a:solidFill>
                <a:latin typeface="Univers" panose="020B0503020202020204" pitchFamily="34" charset="0"/>
              </a:rPr>
              <a:t>Little Duxmore Farm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28F6DF-E536-4C50-B8CC-F521C593EBCE}"/>
              </a:ext>
            </a:extLst>
          </p:cNvPr>
          <p:cNvSpPr txBox="1"/>
          <p:nvPr/>
        </p:nvSpPr>
        <p:spPr>
          <a:xfrm>
            <a:off x="5419578" y="6597369"/>
            <a:ext cx="148097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4434"/>
            <a:r>
              <a:rPr lang="en-GB" sz="788" dirty="0">
                <a:solidFill>
                  <a:prstClr val="white"/>
                </a:solidFill>
                <a:latin typeface="Univers" panose="020B0503020202020204" pitchFamily="34" charset="0"/>
              </a:rPr>
              <a:t>Nunwell  Estate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FA8899-C63B-46ED-9BC2-A8ACDEC69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755" y="2959679"/>
            <a:ext cx="6090432" cy="396274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1E0A852D-972A-4225-9248-D2E5FFCBB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578" y="-45445"/>
            <a:ext cx="3145751" cy="2827267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BBB40E58-03C6-4EB4-83F3-7FC4958ED1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38" r="19387"/>
          <a:stretch/>
        </p:blipFill>
        <p:spPr>
          <a:xfrm>
            <a:off x="6147238" y="0"/>
            <a:ext cx="2815390" cy="282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01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vice: Promoting biodiversity in new housing development | Placemaking  Resource">
            <a:extLst>
              <a:ext uri="{FF2B5EF4-FFF2-40B4-BE49-F238E27FC236}">
                <a16:creationId xmlns:a16="http://schemas.microsoft.com/office/drawing/2014/main" id="{AA0B556C-FCB8-4A32-8414-AE03C2FF1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80" y="0"/>
            <a:ext cx="10932202" cy="618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885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825" y="799811"/>
            <a:ext cx="7614249" cy="52831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flipV="1">
            <a:off x="1340983" y="5122217"/>
            <a:ext cx="6649327" cy="656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434"/>
            <a:endParaRPr lang="en-GB" sz="204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AAB97A9-E959-4B05-81C1-0C470D863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40" y="1275190"/>
            <a:ext cx="1433466" cy="150931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GB" sz="2025" dirty="0">
                <a:solidFill>
                  <a:schemeClr val="accent6">
                    <a:lumMod val="75000"/>
                  </a:schemeClr>
                </a:solidFill>
                <a:latin typeface="Univers" panose="020B0503020202020204" pitchFamily="34" charset="0"/>
              </a:rPr>
              <a:t>Wider benefits of ‘rewilding’ nature-based solutions</a:t>
            </a:r>
          </a:p>
        </p:txBody>
      </p:sp>
    </p:spTree>
    <p:extLst>
      <p:ext uri="{BB962C8B-B14F-4D97-AF65-F5344CB8AC3E}">
        <p14:creationId xmlns:p14="http://schemas.microsoft.com/office/powerpoint/2010/main" val="2800729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7EF2267-ABE8-42B5-8102-E04DAA4E6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38" y="2729648"/>
            <a:ext cx="10401387" cy="228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6">
            <a:extLst>
              <a:ext uri="{FF2B5EF4-FFF2-40B4-BE49-F238E27FC236}">
                <a16:creationId xmlns:a16="http://schemas.microsoft.com/office/drawing/2014/main" id="{7AE75D0C-73B4-47B4-B397-7A363C93B14D}"/>
              </a:ext>
            </a:extLst>
          </p:cNvPr>
          <p:cNvSpPr txBox="1">
            <a:spLocks/>
          </p:cNvSpPr>
          <p:nvPr/>
        </p:nvSpPr>
        <p:spPr>
          <a:xfrm>
            <a:off x="1287322" y="5948975"/>
            <a:ext cx="9143777" cy="1276418"/>
          </a:xfrm>
          <a:prstGeom prst="rect">
            <a:avLst/>
          </a:prstGeom>
        </p:spPr>
        <p:txBody>
          <a:bodyPr/>
          <a:lstStyle>
            <a:lvl1pPr marL="330192" indent="-330192" algn="l" defTabSz="1320762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2" algn="l" defTabSz="1320762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52" indent="-330192" algn="l" defTabSz="1320762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8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36" indent="-330192" algn="l" defTabSz="1320762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12" indent="-330192" algn="l" defTabSz="1320762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95" indent="-330192" algn="l" defTabSz="1320762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78" indent="-330192" algn="l" defTabSz="1320762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55" indent="-330192" algn="l" defTabSz="1320762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36" indent="-330192" algn="l" defTabSz="1320762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42929">
              <a:spcBef>
                <a:spcPts val="812"/>
              </a:spcBef>
              <a:buNone/>
            </a:pPr>
            <a:r>
              <a:rPr lang="en-GB" sz="1800" dirty="0">
                <a:solidFill>
                  <a:prstClr val="black"/>
                </a:solidFill>
                <a:latin typeface="Univers Light" panose="020B0403020202020204" pitchFamily="34" charset="0"/>
                <a:ea typeface="Calibri" panose="020F0502020204030204" pitchFamily="34" charset="0"/>
              </a:rPr>
              <a:t>Contact us:   </a:t>
            </a:r>
            <a:r>
              <a:rPr lang="en-GB" sz="1800" u="sng" dirty="0">
                <a:solidFill>
                  <a:schemeClr val="accent1">
                    <a:lumMod val="50000"/>
                  </a:schemeClr>
                </a:solidFill>
                <a:latin typeface="Univers Light" panose="020B0403020202020204" pitchFamily="34" charset="0"/>
                <a:ea typeface="Calibri" panose="020F0502020204030204" pitchFamily="34" charset="0"/>
              </a:rPr>
              <a:t>john.durnell@</a:t>
            </a:r>
            <a:r>
              <a:rPr lang="en-GB" sz="1800" dirty="0">
                <a:solidFill>
                  <a:prstClr val="black"/>
                </a:solidFill>
                <a:latin typeface="Univers Light" panose="020B0403020202020204" pitchFamily="34" charset="0"/>
                <a:ea typeface="Calibri" panose="020F0502020204030204" pitchFamily="34" charset="0"/>
                <a:hlinkClick r:id="rId4"/>
              </a:rPr>
              <a:t>hiwwt.org.uk</a:t>
            </a:r>
            <a:r>
              <a:rPr lang="en-GB" sz="1800" dirty="0">
                <a:solidFill>
                  <a:prstClr val="black"/>
                </a:solidFill>
                <a:latin typeface="Univers Light" panose="020B0403020202020204" pitchFamily="34" charset="0"/>
                <a:ea typeface="Calibri" panose="020F0502020204030204" pitchFamily="34" charset="0"/>
              </a:rPr>
              <a:t> </a:t>
            </a:r>
            <a:endParaRPr lang="en-GB" sz="1800" dirty="0">
              <a:solidFill>
                <a:prstClr val="black"/>
              </a:solidFill>
              <a:latin typeface="Univers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25986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page option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al Info and images le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al generic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al gener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ILDER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</Words>
  <Application>Microsoft Office PowerPoint</Application>
  <PresentationFormat>Widescreen</PresentationFormat>
  <Paragraphs>25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Adelle</vt:lpstr>
      <vt:lpstr>Adelle PE</vt:lpstr>
      <vt:lpstr>Arial</vt:lpstr>
      <vt:lpstr>Calibri</vt:lpstr>
      <vt:lpstr>Calibri Light</vt:lpstr>
      <vt:lpstr>Univers</vt:lpstr>
      <vt:lpstr>Univers Light</vt:lpstr>
      <vt:lpstr>Cover page option 4</vt:lpstr>
      <vt:lpstr>Teal Info and images left</vt:lpstr>
      <vt:lpstr>1_Teal generic</vt:lpstr>
      <vt:lpstr>Teal generic</vt:lpstr>
      <vt:lpstr>WILDER </vt:lpstr>
      <vt:lpstr>Nature-based solutions in the Green Halo    John Durnell - Hampshire &amp; Isle of Wight Wildlife Trust  9th June 2021 </vt:lpstr>
      <vt:lpstr>The problem of Solent nitrates </vt:lpstr>
      <vt:lpstr>Impacts of pollution</vt:lpstr>
      <vt:lpstr>In summary our nitrates ‘rewilding’ scheme will</vt:lpstr>
      <vt:lpstr>PowerPoint Presentation</vt:lpstr>
      <vt:lpstr>PowerPoint Presentation</vt:lpstr>
      <vt:lpstr>Wider benefits of ‘rewilding’ nature-based solutions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Nature-based solutions to Nitrate pollution                   in the Solent   Presentation for Somerset Wildlife Trust  Debbie Tann, John Durnell, Martin de Retuerto, Hampshire &amp; Isle of Wight Wildlife Trust  12 March 2021</dc:title>
  <dc:creator>John Durnell</dc:creator>
  <cp:lastModifiedBy>Maria Court</cp:lastModifiedBy>
  <cp:revision>4</cp:revision>
  <dcterms:created xsi:type="dcterms:W3CDTF">2021-06-08T07:32:04Z</dcterms:created>
  <dcterms:modified xsi:type="dcterms:W3CDTF">2021-06-10T12:36:25Z</dcterms:modified>
</cp:coreProperties>
</file>