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handoutMasterIdLst>
    <p:handoutMasterId r:id="rId7"/>
  </p:handoutMasterIdLst>
  <p:sldIdLst>
    <p:sldId id="492" r:id="rId2"/>
    <p:sldId id="493" r:id="rId3"/>
    <p:sldId id="495" r:id="rId4"/>
    <p:sldId id="494" r:id="rId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26C"/>
    <a:srgbClr val="FFFFCC"/>
    <a:srgbClr val="DF4BCD"/>
    <a:srgbClr val="EA40C6"/>
    <a:srgbClr val="FF6699"/>
    <a:srgbClr val="EEECE1"/>
    <a:srgbClr val="FFCCFF"/>
    <a:srgbClr val="9EBD5F"/>
    <a:srgbClr val="85A644"/>
    <a:srgbClr val="7B7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139" autoAdjust="0"/>
    <p:restoredTop sz="92674" autoAdjust="0"/>
  </p:normalViewPr>
  <p:slideViewPr>
    <p:cSldViewPr>
      <p:cViewPr varScale="1">
        <p:scale>
          <a:sx n="111" d="100"/>
          <a:sy n="111" d="100"/>
        </p:scale>
        <p:origin x="5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5E3B3-5DFA-44DE-B427-EEEE9F371397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283D-EB10-495B-B689-954FF389E5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7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40BF-8FB5-421E-B91B-7E4720B89BD2}" type="datetimeFigureOut">
              <a:rPr lang="en-GB" smtClean="0"/>
              <a:t>26/11/2018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62F53-1D19-4F25-8B19-A5984FA89D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7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33379"/>
            <a:ext cx="26622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BD10FF-200E-41B0-A272-48D61BFD412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146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9594B-5DD4-4A23-98A3-3C5D475FE000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4C08C9-A832-4419-A703-3E626B85EDE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513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19B09-CC71-436C-A1C4-D112FD5303DF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561057-3A2A-4D42-A07D-C7D0369C774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596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8E6A0-8A0A-4CB4-A1C5-7053F27BFF07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146E36-6507-4F75-B069-0A9B5700CD3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5996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1C213-54F6-4138-AA77-7FE3A2839391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82B687-B22E-4B58-A0B5-F33C152AB92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773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73C79-20CA-4AB7-B739-28D21D188898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FCAAE2-F293-4200-AA36-7AFEC4AFE80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669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ED8CD-D026-4B5A-8648-6A70A066E260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D2A434-D781-4822-ADD9-4A8A52D34E6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3625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4C853-738E-4CF6-AED9-E9E304402A77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C65DF0-ECED-489E-BF01-21678481D28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269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8940A-2629-4C85-9E72-6DC67AF31D75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7354F9-ED32-43AD-B9C1-967862F9C12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7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5A2A8-71A4-4B86-9F83-25A873043F38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EED800-FA92-4C3E-974D-C648EAD189F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428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800">
                <a:solidFill>
                  <a:srgbClr val="000000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A2209-4F4F-4EA7-8125-43236C39A678}" type="datetime1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26/11/2018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MS PGothic"/>
                <a:cs typeface="MS PGothic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E707DF-0F74-4F48-9E67-B385F42027C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39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+mn-lt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9EA7D-2FF8-4657-A862-427862610146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7" y="6092825"/>
            <a:ext cx="56848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86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E68C277-87EC-467C-9601-0247E0C8842C}"/>
              </a:ext>
            </a:extLst>
          </p:cNvPr>
          <p:cNvSpPr txBox="1"/>
          <p:nvPr/>
        </p:nvSpPr>
        <p:spPr>
          <a:xfrm>
            <a:off x="8581296" y="6608626"/>
            <a:ext cx="549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945658-4C2F-421C-8204-15578A19BF75}" type="slidenum">
              <a:rPr lang="en-GB" sz="1000" smtClean="0"/>
              <a:pPr algn="r"/>
              <a:t>1</a:t>
            </a:fld>
            <a:endParaRPr lang="en-GB" sz="10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 Natural Capital and Health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An update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41744" cy="1631032"/>
          </a:xfrm>
        </p:spPr>
        <p:txBody>
          <a:bodyPr/>
          <a:lstStyle/>
          <a:p>
            <a:r>
              <a:rPr lang="en-GB" sz="2400" dirty="0" smtClean="0">
                <a:solidFill>
                  <a:srgbClr val="0070C0"/>
                </a:solidFill>
              </a:rPr>
              <a:t>Green Halo Partnership One Year On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November 2018</a:t>
            </a:r>
          </a:p>
          <a:p>
            <a:endParaRPr lang="en-GB" sz="2400" dirty="0" smtClean="0">
              <a:solidFill>
                <a:srgbClr val="0070C0"/>
              </a:solidFill>
            </a:endParaRPr>
          </a:p>
          <a:p>
            <a:pPr algn="l"/>
            <a:r>
              <a:rPr lang="en-GB" sz="1800" dirty="0" smtClean="0">
                <a:solidFill>
                  <a:srgbClr val="0070C0"/>
                </a:solidFill>
              </a:rPr>
              <a:t>Amanda Glenn West Hampshire CCG</a:t>
            </a:r>
          </a:p>
          <a:p>
            <a:pPr algn="l"/>
            <a:r>
              <a:rPr lang="en-GB" sz="1800" dirty="0" smtClean="0">
                <a:solidFill>
                  <a:srgbClr val="0070C0"/>
                </a:solidFill>
              </a:rPr>
              <a:t>Sophie Burton EnergiseMe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E2A3F53-7FE2-4FBE-83F2-D0D4EF68529A}" type="slidenum">
              <a:rPr lang="en-GB" smtClean="0"/>
              <a:t>1</a:t>
            </a:fld>
            <a:endParaRPr lang="en-GB" dirty="0"/>
          </a:p>
        </p:txBody>
      </p:sp>
      <p:pic>
        <p:nvPicPr>
          <p:cNvPr id="2050" name="Picture 2" descr="C:\Users\glenna\AppData\Local\Microsoft\Windows\Temporary Internet Files\Content.Outlook\FHIATPDM\EM Logo -RGB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6" y="0"/>
            <a:ext cx="2207599" cy="1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/>
            </a:r>
            <a:br>
              <a:rPr lang="en-GB" sz="3200" dirty="0" smtClean="0">
                <a:solidFill>
                  <a:srgbClr val="0070C0"/>
                </a:solidFill>
              </a:rPr>
            </a:br>
            <a:r>
              <a:rPr lang="en-GB" sz="3200" dirty="0">
                <a:solidFill>
                  <a:srgbClr val="0070C0"/>
                </a:solidFill>
              </a:rPr>
              <a:t/>
            </a:r>
            <a:br>
              <a:rPr lang="en-GB" sz="3200" dirty="0">
                <a:solidFill>
                  <a:srgbClr val="0070C0"/>
                </a:solidFill>
              </a:rPr>
            </a:br>
            <a:r>
              <a:rPr lang="en-GB" sz="3200" dirty="0" smtClean="0">
                <a:solidFill>
                  <a:srgbClr val="0070C0"/>
                </a:solidFill>
              </a:rPr>
              <a:t>Natural </a:t>
            </a:r>
            <a:r>
              <a:rPr lang="en-GB" sz="3200" dirty="0">
                <a:solidFill>
                  <a:srgbClr val="0070C0"/>
                </a:solidFill>
              </a:rPr>
              <a:t>Capital can be </a:t>
            </a:r>
            <a:r>
              <a:rPr lang="en-GB" sz="3200" dirty="0" smtClean="0">
                <a:solidFill>
                  <a:srgbClr val="0070C0"/>
                </a:solidFill>
              </a:rPr>
              <a:t>quite an </a:t>
            </a:r>
            <a:r>
              <a:rPr lang="en-GB" sz="3200" dirty="0">
                <a:solidFill>
                  <a:srgbClr val="0070C0"/>
                </a:solidFill>
              </a:rPr>
              <a:t>abstract concept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>
                <a:solidFill>
                  <a:srgbClr val="0070C0"/>
                </a:solidFill>
              </a:rPr>
              <a:t>However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Raised awareness of the value of outside space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400" dirty="0" smtClean="0">
                <a:solidFill>
                  <a:srgbClr val="0070C0"/>
                </a:solidFill>
              </a:rPr>
              <a:t>  Generated conversations </a:t>
            </a:r>
            <a:r>
              <a:rPr lang="en-GB" sz="2400" dirty="0">
                <a:solidFill>
                  <a:srgbClr val="0070C0"/>
                </a:solidFill>
              </a:rPr>
              <a:t>about </a:t>
            </a:r>
            <a:r>
              <a:rPr lang="en-GB" sz="2400" dirty="0" smtClean="0">
                <a:solidFill>
                  <a:srgbClr val="0070C0"/>
                </a:solidFill>
              </a:rPr>
              <a:t>being outside  </a:t>
            </a:r>
            <a:endParaRPr lang="en-GB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400" dirty="0" smtClean="0">
                <a:solidFill>
                  <a:srgbClr val="0070C0"/>
                </a:solidFill>
              </a:rPr>
              <a:t>  Strengthened partnerships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en-GB" sz="2400" dirty="0" smtClean="0">
                <a:solidFill>
                  <a:srgbClr val="0070C0"/>
                </a:solidFill>
              </a:rPr>
              <a:t>  Kick-started some projects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0152" y="6492875"/>
            <a:ext cx="2133600" cy="365125"/>
          </a:xfrm>
        </p:spPr>
        <p:txBody>
          <a:bodyPr/>
          <a:lstStyle/>
          <a:p>
            <a:fld id="{99146E36-6507-4F75-B069-0A9B5700CD3E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3896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E36-6507-4F75-B069-0A9B5700CD3E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1259"/>
            <a:ext cx="1224136" cy="14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5537" y="2512607"/>
            <a:ext cx="3240359" cy="1694063"/>
          </a:xfrm>
          <a:prstGeom prst="wedgeRoundRectCallout">
            <a:avLst>
              <a:gd name="adj1" fmla="val -57721"/>
              <a:gd name="adj2" fmla="val -5669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smtClean="0">
                <a:solidFill>
                  <a:srgbClr val="0070C0"/>
                </a:solidFill>
              </a:rPr>
              <a:t>It’s wonderful coming here. It’s a little bit of  freedom, I can have a little wander while Sheila sits and watches the butterflies, she loves it.</a:t>
            </a:r>
            <a:endParaRPr lang="en-GB" sz="1600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glenna\AppData\Local\Microsoft\Windows\Temporary Internet Files\Content.Outlook\FHIATPDM\400dpi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33" y="2512607"/>
            <a:ext cx="1818447" cy="169406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45794"/>
            <a:ext cx="1559776" cy="21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glenna\AppData\Local\Microsoft\Windows\Temporary Internet Files\Content.Outlook\FHIATPDM\IMG_124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36" y="4531259"/>
            <a:ext cx="1607940" cy="14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6276"/>
            <a:ext cx="1512168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4211960" y="178590"/>
            <a:ext cx="2892942" cy="1906200"/>
          </a:xfrm>
          <a:prstGeom prst="wedgeRoundRectCallout">
            <a:avLst>
              <a:gd name="adj1" fmla="val 52881"/>
              <a:gd name="adj2" fmla="val 5553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 smtClean="0">
                <a:solidFill>
                  <a:srgbClr val="0070C0"/>
                </a:solidFill>
              </a:rPr>
              <a:t>40 or 50 people come here in the summer, that’s for each session. It’s not just the getting out on boats, they can enjoy being outside and it’s sociable too. </a:t>
            </a:r>
            <a:endParaRPr lang="en-GB" sz="1600" i="1" dirty="0">
              <a:solidFill>
                <a:srgbClr val="0070C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24" y="2235527"/>
            <a:ext cx="2796395" cy="197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90" y="144609"/>
            <a:ext cx="1608740" cy="228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57" y="4506275"/>
            <a:ext cx="1585043" cy="148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36" y="4531259"/>
            <a:ext cx="1960744" cy="1462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346" y="430992"/>
            <a:ext cx="2281585" cy="171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5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/>
            </a:r>
            <a:br>
              <a:rPr lang="en-GB" sz="3200" dirty="0" smtClean="0">
                <a:solidFill>
                  <a:srgbClr val="0070C0"/>
                </a:solidFill>
              </a:rPr>
            </a:br>
            <a:r>
              <a:rPr lang="en-GB" sz="3200" dirty="0" smtClean="0">
                <a:solidFill>
                  <a:srgbClr val="0070C0"/>
                </a:solidFill>
              </a:rPr>
              <a:t>There </a:t>
            </a:r>
            <a:r>
              <a:rPr lang="en-GB" sz="3200" dirty="0">
                <a:solidFill>
                  <a:srgbClr val="0070C0"/>
                </a:solidFill>
              </a:rPr>
              <a:t>is increasing overlap with other drivers and </a:t>
            </a:r>
            <a:r>
              <a:rPr lang="en-GB" sz="3200" dirty="0" smtClean="0">
                <a:solidFill>
                  <a:srgbClr val="0070C0"/>
                </a:solidFill>
              </a:rPr>
              <a:t>opportunities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 New Models of Care  /  Clusters</a:t>
            </a:r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i="1" dirty="0">
                <a:solidFill>
                  <a:srgbClr val="0070C0"/>
                </a:solidFill>
              </a:rPr>
              <a:t>Sport England Getting Active Outdoors </a:t>
            </a:r>
            <a:r>
              <a:rPr lang="en-GB" sz="2400" dirty="0" smtClean="0">
                <a:solidFill>
                  <a:srgbClr val="0070C0"/>
                </a:solidFill>
              </a:rPr>
              <a:t>  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6E36-6507-4F75-B069-0A9B5700CD3E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585342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11840</TotalTime>
  <Words>126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2_Office Theme</vt:lpstr>
      <vt:lpstr> Natural Capital and Health An update</vt:lpstr>
      <vt:lpstr>  Natural Capital can be quite an abstract concept   </vt:lpstr>
      <vt:lpstr>PowerPoint Presentation</vt:lpstr>
      <vt:lpstr> There is increasing overlap with other drivers and opportunities </vt:lpstr>
    </vt:vector>
  </TitlesOfParts>
  <Company>NHS South West Commissioning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Beauchamp</dc:creator>
  <cp:lastModifiedBy>Paul Walton</cp:lastModifiedBy>
  <cp:revision>891</cp:revision>
  <cp:lastPrinted>2018-08-10T09:28:55Z</cp:lastPrinted>
  <dcterms:created xsi:type="dcterms:W3CDTF">2018-04-11T08:26:35Z</dcterms:created>
  <dcterms:modified xsi:type="dcterms:W3CDTF">2018-11-26T14:11:11Z</dcterms:modified>
</cp:coreProperties>
</file>