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D37C2-7DB1-4492-8CB4-89690BE8DB28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893EC-F598-45A7-BCBE-E0B5FE151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0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93EC-F598-45A7-BCBE-E0B5FE1519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7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9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7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5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2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1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2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7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8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DF90-990A-4B84-ACDA-9E0344A6BD54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8542-46E9-46E1-8CC4-0549DB7E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312" y="31006"/>
            <a:ext cx="9625584" cy="125507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</a:t>
            </a:r>
            <a:r>
              <a:rPr lang="en-GB" sz="5300" dirty="0" smtClean="0"/>
              <a:t>The Economy and Natural Capital</a:t>
            </a:r>
            <a:endParaRPr lang="en-GB" sz="5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136" y="1779034"/>
            <a:ext cx="7184326" cy="43550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812" y="1667782"/>
            <a:ext cx="9244584" cy="50840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3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has Natural Capital done for the Economy 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690" y="2565684"/>
            <a:ext cx="258127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139" y="3322922"/>
            <a:ext cx="3140024" cy="1702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91" y="1808447"/>
            <a:ext cx="2752725" cy="151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136" y="3648456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Resources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78808" y="4946904"/>
            <a:ext cx="220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Wealth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68312" y="5316236"/>
            <a:ext cx="257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Raised some Living Standards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37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has the Economy done for Natural Capital 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613" y="1690688"/>
            <a:ext cx="3274040" cy="209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74" y="1393127"/>
            <a:ext cx="27051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50" y="4194175"/>
            <a:ext cx="3567522" cy="1834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639" y="3785616"/>
            <a:ext cx="3020742" cy="1992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992" y="2326577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Habitats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62288" y="1965960"/>
            <a:ext cx="19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Endangered Species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0664" y="4928616"/>
            <a:ext cx="140817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Pollution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12096" y="4581144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Greed and Poverty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36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can we reduce conflict / improve harmony ?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857" y="1985613"/>
            <a:ext cx="4377118" cy="4377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4560" y="1985613"/>
            <a:ext cx="5507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Speak out / lobby / </a:t>
            </a:r>
          </a:p>
          <a:p>
            <a:r>
              <a:rPr lang="en-GB" sz="2800" b="1" dirty="0" smtClean="0"/>
              <a:t>campaign :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/>
              <a:t>Lead by example :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42" y="2170527"/>
            <a:ext cx="2455354" cy="1529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520" y="4186215"/>
            <a:ext cx="2562776" cy="20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Inspired by Green Halo…………………………….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32" y="1529447"/>
            <a:ext cx="9235440" cy="50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/>
          <a:lstStyle/>
          <a:p>
            <a:r>
              <a:rPr lang="en-GB" b="1" dirty="0" smtClean="0"/>
              <a:t>Benefits to the Economy and Natural Capital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04242"/>
              </p:ext>
            </p:extLst>
          </p:nvPr>
        </p:nvGraphicFramePr>
        <p:xfrm>
          <a:off x="838200" y="1325563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21766">
                <a:tc>
                  <a:txBody>
                    <a:bodyPr/>
                    <a:lstStyle/>
                    <a:p>
                      <a:r>
                        <a:rPr lang="en-GB" dirty="0" smtClean="0"/>
                        <a:t>Natural</a:t>
                      </a:r>
                      <a:r>
                        <a:rPr lang="en-GB" baseline="0" dirty="0" smtClean="0"/>
                        <a:t> Capital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Economy</a:t>
                      </a:r>
                      <a:endParaRPr lang="en-GB" dirty="0"/>
                    </a:p>
                  </a:txBody>
                  <a:tcPr/>
                </a:tc>
              </a:tr>
              <a:tr h="44242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A new 17 Hectare Country Park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Designation of the area as a SANG in perpetuity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Reduced pressure</a:t>
                      </a:r>
                      <a:r>
                        <a:rPr lang="en-GB" sz="2000" b="1" baseline="0" dirty="0" smtClean="0"/>
                        <a:t> on the Greenbelt for development</a:t>
                      </a:r>
                      <a:endParaRPr lang="en-GB" sz="2000" b="1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Diversion of activity away from adjacent SSSI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Increased biodiversity / creation of Wildlife</a:t>
                      </a:r>
                      <a:r>
                        <a:rPr lang="en-GB" sz="2000" b="1" baseline="0" dirty="0" smtClean="0"/>
                        <a:t> corridors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 smtClean="0"/>
                        <a:t>Environmental Education / Promotion of Healthy Lifestyles</a:t>
                      </a:r>
                      <a:r>
                        <a:rPr lang="en-GB" sz="2000" b="1" dirty="0" smtClean="0"/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Town</a:t>
                      </a:r>
                      <a:r>
                        <a:rPr lang="en-GB" sz="2000" b="1" baseline="0" dirty="0" smtClean="0"/>
                        <a:t> Centre viability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/>
                        <a:t>Increase</a:t>
                      </a:r>
                      <a:r>
                        <a:rPr lang="en-GB" sz="2000" b="1" baseline="0" dirty="0" smtClean="0"/>
                        <a:t> in Council Tax income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 smtClean="0"/>
                        <a:t>Increase in visitor spend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 smtClean="0"/>
                        <a:t>Improved viability of Leisure Centre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 </a:t>
            </a:r>
            <a:r>
              <a:rPr lang="en-GB" b="1" dirty="0" smtClean="0"/>
              <a:t>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3600" b="1" dirty="0"/>
              <a:t>What are our asks from Government to help shift the balance in favour of Natural Capital </a:t>
            </a:r>
            <a:r>
              <a:rPr lang="en-GB" sz="3600" b="1" dirty="0" smtClean="0"/>
              <a:t>?</a:t>
            </a:r>
          </a:p>
          <a:p>
            <a:pPr lvl="0"/>
            <a:endParaRPr lang="en-GB" sz="3600" dirty="0"/>
          </a:p>
          <a:p>
            <a:pPr lvl="0"/>
            <a:r>
              <a:rPr lang="en-GB" sz="3600" b="1" dirty="0" smtClean="0"/>
              <a:t>How </a:t>
            </a:r>
            <a:r>
              <a:rPr lang="en-GB" sz="3600" b="1" dirty="0"/>
              <a:t>do we make the idea of doing things which provide mutual gains </a:t>
            </a:r>
            <a:r>
              <a:rPr lang="en-GB" sz="3600" b="1" dirty="0" smtClean="0"/>
              <a:t>between the Economy and nature more </a:t>
            </a:r>
            <a:r>
              <a:rPr lang="en-GB" sz="3600" b="1" dirty="0"/>
              <a:t>appealing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1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DEEB0562ED846B4302E74EA4B6C5B" ma:contentTypeVersion="0" ma:contentTypeDescription="Create a new document." ma:contentTypeScope="" ma:versionID="51b606e277f81f54be186912e400ff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91E31-A5BE-442E-B8E3-22FF9EAD748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D50A5A-91D0-47B4-AD6C-045D7206A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D86E0-F609-4E3B-B94B-74EF1140A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173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The Economy and Natural Capital</vt:lpstr>
      <vt:lpstr>What has Natural Capital done for the Economy ?</vt:lpstr>
      <vt:lpstr>What has the Economy done for Natural Capital ?</vt:lpstr>
      <vt:lpstr>How can we reduce conflict / improve harmony ?</vt:lpstr>
      <vt:lpstr>Inspired by Green Halo…………………………….</vt:lpstr>
      <vt:lpstr>Benefits to the Economy and Natural Capital</vt:lpstr>
      <vt:lpstr>Questions :</vt:lpstr>
    </vt:vector>
  </TitlesOfParts>
  <Company>Christchurch &amp; East Dorset Borough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Economy and Natural Capital</dc:title>
  <dc:creator>David Barnes</dc:creator>
  <cp:lastModifiedBy>David Barnes</cp:lastModifiedBy>
  <cp:revision>20</cp:revision>
  <dcterms:created xsi:type="dcterms:W3CDTF">2018-11-14T18:37:01Z</dcterms:created>
  <dcterms:modified xsi:type="dcterms:W3CDTF">2018-11-22T11:18:09Z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ee0f026e-c2b6-4138-afc5-acb889f6ecef</vt:lpwstr>
  </property>
  <property fmtid="{D5CDD505-2E9C-101B-9397-08002B2CF9AE}" pid="3" name="ContentTypeId">
    <vt:lpwstr>0x0101008ECDEEB0562ED846B4302E74EA4B6C5B</vt:lpwstr>
  </property>
  <property fmtid="{D5CDD505-2E9C-101B-9397-08002B2CF9AE}" pid="4" name="CLASSIFICATION">
    <vt:lpwstr>OFFICIAL</vt:lpwstr>
  </property>
</Properties>
</file>